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mov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D7004-CD23-EF41-A1F6-F78A64692138}" type="datetimeFigureOut">
              <a:rPr lang="fr-FR" smtClean="0"/>
              <a:t>1/12/14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022E-9795-154B-8C0D-ADC92625CF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71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finite-films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Après cet</a:t>
            </a:r>
            <a:r>
              <a:rPr lang="fr-FR" baseline="0" dirty="0" smtClean="0"/>
              <a:t> exposé, je vais continuer à parler d’</a:t>
            </a:r>
            <a:r>
              <a:rPr lang="fr-FR" baseline="0" dirty="0" err="1" smtClean="0"/>
              <a:t>interactivé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Contexte global web2.0 + interaction </a:t>
            </a:r>
            <a:r>
              <a:rPr lang="fr-FR" baseline="0" dirty="0" err="1" smtClean="0"/>
              <a:t>ds</a:t>
            </a:r>
            <a:r>
              <a:rPr lang="fr-FR" baseline="0" dirty="0" smtClean="0"/>
              <a:t> apprentissages (si les médias veulent interactivité c’est qu’ils sentent que les comportements changent et qu’ils doivent garder ce </a:t>
            </a:r>
            <a:r>
              <a:rPr lang="fr-FR" baseline="0" dirty="0" err="1" smtClean="0"/>
              <a:t>pºblic</a:t>
            </a:r>
            <a:r>
              <a:rPr lang="fr-FR" baseline="0" dirty="0" smtClean="0"/>
              <a:t> &gt; les jeunes veulent participer, créer, </a:t>
            </a:r>
            <a:r>
              <a:rPr lang="fr-FR" baseline="0" smtClean="0"/>
              <a:t>prendre part.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022E-9795-154B-8C0D-ADC92625CF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47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ANARCHY</a:t>
            </a:r>
          </a:p>
          <a:p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Série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interactive : les spectateurs : font évoluer les personnages, créent des personnages (1 par semaine) et participent à des forums, à des fils de discussion.</a:t>
            </a:r>
          </a:p>
          <a:p>
            <a:r>
              <a:rPr lang="fr-F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Transmédia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télé, internet, </a:t>
            </a:r>
            <a:r>
              <a:rPr lang="fr-F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flashinfo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radio.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022E-9795-154B-8C0D-ADC92625CF2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67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 que responsable du déroulement du scénario MAIS atelier d’écritures, responsable de l’écriture.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022E-9795-154B-8C0D-ADC92625CF2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67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Vote pour élire le diable</a:t>
            </a:r>
            <a:r>
              <a:rPr lang="fr-FR" baseline="0" dirty="0" smtClean="0"/>
              <a:t> du match qui viendra en ITW a la fin du match.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022E-9795-154B-8C0D-ADC92625CF2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67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Clip interactif</a:t>
            </a:r>
            <a:r>
              <a:rPr lang="fr-FR" baseline="0" dirty="0" smtClean="0"/>
              <a:t> : 1 spectateur / 1 responsable&gt; expérience individuelle.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022E-9795-154B-8C0D-ADC92625CF2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67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Public qui vote pour les candidats.</a:t>
            </a:r>
          </a:p>
          <a:p>
            <a:r>
              <a:rPr lang="fr-FR" dirty="0" smtClean="0"/>
              <a:t>Leur avatar FB s’affiche sur le mur. &gt; idem autre</a:t>
            </a:r>
            <a:r>
              <a:rPr lang="fr-FR" baseline="0" dirty="0" smtClean="0"/>
              <a:t> émissions sauf que l’affichage des résultats est en direct.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022E-9795-154B-8C0D-ADC92625CF2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6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Mais pas de l’interactivité du type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connect</a:t>
            </a:r>
            <a:r>
              <a:rPr lang="fr-FR" dirty="0" smtClean="0"/>
              <a:t> de TF1 ou le dispositif mis en place par France pendant le tournoi de rugby des 6 nations qui permet,</a:t>
            </a:r>
            <a:r>
              <a:rPr lang="fr-FR" baseline="0" dirty="0" smtClean="0"/>
              <a:t> via un second écran par exemple, d’accéder à des contenus supplémentaires (interviews, statistiques, </a:t>
            </a:r>
            <a:r>
              <a:rPr lang="fr-FR" baseline="0" dirty="0" err="1" smtClean="0"/>
              <a:t>ralentis,etc</a:t>
            </a:r>
            <a:r>
              <a:rPr lang="fr-FR" baseline="0" dirty="0" smtClean="0"/>
              <a:t>) .</a:t>
            </a:r>
          </a:p>
          <a:p>
            <a:r>
              <a:rPr lang="fr-FR" baseline="0" dirty="0" smtClean="0"/>
              <a:t>NON, mais de l’interactivité qui implique le spectateur dans l’évolution narrative de l’émission ou du film, qui le rend responsable de l’intrigue.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022E-9795-154B-8C0D-ADC92625CF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46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Mais pas de l’interactivité du type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connect</a:t>
            </a:r>
            <a:r>
              <a:rPr lang="fr-FR" dirty="0" smtClean="0"/>
              <a:t> de TF1 ou le dispositif mis en place par France pendant le tournoi de rugby des 6 nations qui permet,</a:t>
            </a:r>
            <a:r>
              <a:rPr lang="fr-FR" baseline="0" dirty="0" smtClean="0"/>
              <a:t> via un second écran par exemple, d’accéder à des contenus supplémentaires (interviews, statistiques, </a:t>
            </a:r>
            <a:r>
              <a:rPr lang="fr-FR" baseline="0" dirty="0" err="1" smtClean="0"/>
              <a:t>ralentis,etc</a:t>
            </a:r>
            <a:r>
              <a:rPr lang="fr-FR" baseline="0" dirty="0" smtClean="0"/>
              <a:t>) .</a:t>
            </a:r>
          </a:p>
          <a:p>
            <a:r>
              <a:rPr lang="fr-FR" baseline="0" dirty="0" smtClean="0"/>
              <a:t>NON, mais de l’interactivité qui implique le spectateur dans l’évolution narrative de l’émission ou du film, qui le rend responsable de l’intrigue.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022E-9795-154B-8C0D-ADC92625CF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46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KINOAUTOMAT un des premiers films interactifs.</a:t>
            </a:r>
          </a:p>
          <a:p>
            <a:r>
              <a:rPr lang="fr-FR" dirty="0" smtClean="0"/>
              <a:t>Le</a:t>
            </a:r>
            <a:r>
              <a:rPr lang="fr-FR" baseline="0" dirty="0" smtClean="0"/>
              <a:t> film s’arrête à 9 reprises et une personne demande au spectateur de choisir entre deux scènes.</a:t>
            </a:r>
          </a:p>
          <a:p>
            <a:r>
              <a:rPr lang="fr-FR" baseline="0" dirty="0" smtClean="0"/>
              <a:t>Les sièges sont équipés de deux boutons : un vert un rouge et des lampes entourent l’écran et s’allument en fonction des décisions.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022E-9795-154B-8C0D-ADC92625CF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6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KINOAUTOMAT un des premiers films interactifs.</a:t>
            </a:r>
          </a:p>
          <a:p>
            <a:r>
              <a:rPr lang="fr-FR" dirty="0" smtClean="0"/>
              <a:t>Le</a:t>
            </a:r>
            <a:r>
              <a:rPr lang="fr-FR" baseline="0" dirty="0" smtClean="0"/>
              <a:t> film s’arrête à 9 reprises et une personne demande au spectateur de choisir entre deux scènes.</a:t>
            </a:r>
          </a:p>
          <a:p>
            <a:r>
              <a:rPr lang="fr-FR" baseline="0" dirty="0" smtClean="0"/>
              <a:t>Les sièges sont équipés de deux boutons : un vert un rouge et des lampes entourent l’écran et s’allument en fonction des décisions.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022E-9795-154B-8C0D-ADC92625CF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67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France 3 / Karen </a:t>
            </a:r>
            <a:r>
              <a:rPr lang="fr-FR" dirty="0" err="1" smtClean="0"/>
              <a:t>Schérryl</a:t>
            </a:r>
            <a:r>
              <a:rPr lang="fr-FR" dirty="0" smtClean="0"/>
              <a:t> / quotidienne</a:t>
            </a:r>
            <a:r>
              <a:rPr lang="fr-FR" baseline="0" dirty="0" smtClean="0"/>
              <a:t> de 10 minutes pendant 2 ans.</a:t>
            </a:r>
            <a:endParaRPr lang="fr-FR" dirty="0" smtClean="0"/>
          </a:p>
          <a:p>
            <a:r>
              <a:rPr lang="fr-FR" dirty="0" smtClean="0"/>
              <a:t>Le téléspectateur prend le contrôle du</a:t>
            </a:r>
            <a:r>
              <a:rPr lang="fr-FR" baseline="0" dirty="0" smtClean="0"/>
              <a:t> personnage à l’aide son clavier de téléphone.</a:t>
            </a:r>
          </a:p>
          <a:p>
            <a:r>
              <a:rPr lang="fr-FR" baseline="0" dirty="0" smtClean="0"/>
              <a:t>Doit récolter des sacs d’or et éviter les obstacles : jeu vidéo.</a:t>
            </a:r>
          </a:p>
          <a:p>
            <a:r>
              <a:rPr lang="fr-FR" baseline="0" dirty="0" smtClean="0"/>
              <a:t>ATTENTION : un seul spectateur est responsable du déroulement de l’émission.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022E-9795-154B-8C0D-ADC92625CF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67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Société belge qui se spécialise dans l’interactivité au cinéma.</a:t>
            </a:r>
          </a:p>
          <a:p>
            <a:r>
              <a:rPr lang="fr-FR" dirty="0" smtClean="0"/>
              <a:t>La</a:t>
            </a:r>
            <a:r>
              <a:rPr lang="fr-FR" baseline="0" dirty="0" smtClean="0"/>
              <a:t> technologie a évolué, le concept est le même que HUGO Délire.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022E-9795-154B-8C0D-ADC92625CF2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67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Restons dans le domaine du cinéma.</a:t>
            </a:r>
          </a:p>
          <a:p>
            <a:r>
              <a:rPr lang="fr-FR" dirty="0" smtClean="0"/>
              <a:t>Last call est un film Allemand de la société 13th Street.</a:t>
            </a:r>
          </a:p>
          <a:p>
            <a:r>
              <a:rPr lang="fr-FR" dirty="0" smtClean="0"/>
              <a:t>Les spectateurs</a:t>
            </a:r>
            <a:r>
              <a:rPr lang="fr-FR" baseline="0" dirty="0" smtClean="0"/>
              <a:t> fournissent leur n° de mobile. Pendant le film, le protagoniste « appelle » un spectateur qui doit l’aider.</a:t>
            </a:r>
          </a:p>
          <a:p>
            <a:r>
              <a:rPr lang="fr-FR" baseline="0" dirty="0" smtClean="0"/>
              <a:t>Reconnaissance vocale et choix de scénario.</a:t>
            </a:r>
          </a:p>
          <a:p>
            <a:r>
              <a:rPr lang="fr-FR" baseline="0" dirty="0" smtClean="0"/>
              <a:t>INTERACTION !!!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022E-9795-154B-8C0D-ADC92625CF2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6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la société invite le public à imaginer en une phrase une contrainte dont il faudra tenir compte lors du prochain tournage. </a:t>
            </a:r>
          </a:p>
          <a:p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le public soumet des contraintes du type : « un des personnages doit avoir un secret » ou « l’une des scènes doit se passer sous la pluie » etc…Chaque mois, les producteurs listent leurs 21 contraintes préférées et demandent aux utilisateurs de voter pour leurs préférées.</a:t>
            </a:r>
          </a:p>
          <a:p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7 contraintes les plus populaires constituent alors la base du scénario du prochain court-métrage. Lors de sa production, les noms des personnes dont les contraintes ont été sélectionnées apparaissent dans le générique du film.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022E-9795-154B-8C0D-ADC92625CF2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6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974-CA2B-A247-9077-A1814B119F64}" type="datetimeFigureOut">
              <a:rPr lang="fr-FR" smtClean="0"/>
              <a:t>1/12/14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BBA-BCF1-A54B-BCD9-4DADAD01E1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72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974-CA2B-A247-9077-A1814B119F64}" type="datetimeFigureOut">
              <a:rPr lang="fr-FR" smtClean="0"/>
              <a:t>1/12/14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BBA-BCF1-A54B-BCD9-4DADAD01E1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36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974-CA2B-A247-9077-A1814B119F64}" type="datetimeFigureOut">
              <a:rPr lang="fr-FR" smtClean="0"/>
              <a:t>1/12/14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BBA-BCF1-A54B-BCD9-4DADAD01E1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02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974-CA2B-A247-9077-A1814B119F64}" type="datetimeFigureOut">
              <a:rPr lang="fr-FR" smtClean="0"/>
              <a:t>1/12/14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BBA-BCF1-A54B-BCD9-4DADAD01E1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06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974-CA2B-A247-9077-A1814B119F64}" type="datetimeFigureOut">
              <a:rPr lang="fr-FR" smtClean="0"/>
              <a:t>1/12/14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BBA-BCF1-A54B-BCD9-4DADAD01E1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9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974-CA2B-A247-9077-A1814B119F64}" type="datetimeFigureOut">
              <a:rPr lang="fr-FR" smtClean="0"/>
              <a:t>1/12/14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BBA-BCF1-A54B-BCD9-4DADAD01E1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26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974-CA2B-A247-9077-A1814B119F64}" type="datetimeFigureOut">
              <a:rPr lang="fr-FR" smtClean="0"/>
              <a:t>1/12/14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BBA-BCF1-A54B-BCD9-4DADAD01E1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88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974-CA2B-A247-9077-A1814B119F64}" type="datetimeFigureOut">
              <a:rPr lang="fr-FR" smtClean="0"/>
              <a:t>1/12/14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BBA-BCF1-A54B-BCD9-4DADAD01E1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74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974-CA2B-A247-9077-A1814B119F64}" type="datetimeFigureOut">
              <a:rPr lang="fr-FR" smtClean="0"/>
              <a:t>1/12/14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BBA-BCF1-A54B-BCD9-4DADAD01E1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01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974-CA2B-A247-9077-A1814B119F64}" type="datetimeFigureOut">
              <a:rPr lang="fr-FR" smtClean="0"/>
              <a:t>1/12/14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BBA-BCF1-A54B-BCD9-4DADAD01E1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14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974-CA2B-A247-9077-A1814B119F64}" type="datetimeFigureOut">
              <a:rPr lang="fr-FR" smtClean="0"/>
              <a:t>1/12/14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BBA-BCF1-A54B-BCD9-4DADAD01E1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7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4974-CA2B-A247-9077-A1814B119F64}" type="datetimeFigureOut">
              <a:rPr lang="fr-FR" smtClean="0"/>
              <a:t>1/12/14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7BBA-BCF1-A54B-BCD9-4DADAD01E1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64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1.png"/><Relationship Id="rId6" Type="http://schemas.openxmlformats.org/officeDocument/2006/relationships/image" Target="../media/image1.jp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52470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Gill Sans Std"/>
                <a:cs typeface="Gill Sans Std"/>
              </a:rPr>
              <a:t>INTERACTIVITÉ</a:t>
            </a:r>
            <a:endParaRPr lang="fr-FR" dirty="0">
              <a:latin typeface="Gill Sans Std"/>
              <a:cs typeface="Gill Sans St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 descr="cavl_new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8" y="6024226"/>
            <a:ext cx="831962" cy="8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0199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Gill Sans Std"/>
                <a:cs typeface="Gill Sans Std"/>
              </a:rPr>
              <a:t>ANARCHY </a:t>
            </a:r>
            <a:r>
              <a:rPr lang="fr-FR" sz="2000" dirty="0" smtClean="0">
                <a:latin typeface="Gill Sans Std"/>
                <a:cs typeface="Gill Sans Std"/>
              </a:rPr>
              <a:t>(</a:t>
            </a:r>
            <a:r>
              <a:rPr lang="fr-FR" sz="2000" dirty="0" err="1" smtClean="0">
                <a:latin typeface="Gill Sans Std"/>
                <a:cs typeface="Gill Sans Std"/>
              </a:rPr>
              <a:t>FranceTV</a:t>
            </a:r>
            <a:r>
              <a:rPr lang="fr-FR" sz="2000" dirty="0" smtClean="0">
                <a:latin typeface="Gill Sans Std"/>
                <a:cs typeface="Gill Sans Std"/>
              </a:rPr>
              <a:t> nouvelles écritures)</a:t>
            </a:r>
            <a:endParaRPr lang="fr-FR" sz="2000" dirty="0">
              <a:latin typeface="Gill Sans Std"/>
              <a:cs typeface="Gill Sans St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Capture d’écran 2014-11-27 à 22.53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7" y="1572810"/>
            <a:ext cx="8119024" cy="4156996"/>
          </a:xfrm>
          <a:prstGeom prst="rect">
            <a:avLst/>
          </a:prstGeom>
        </p:spPr>
      </p:pic>
      <p:pic>
        <p:nvPicPr>
          <p:cNvPr id="8" name="Image 7" descr="cavl_new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8" y="6024226"/>
            <a:ext cx="831962" cy="8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6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0199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Gill Sans Std"/>
                <a:cs typeface="Gill Sans Std"/>
              </a:rPr>
              <a:t>ANARCHY </a:t>
            </a:r>
            <a:r>
              <a:rPr lang="fr-FR" sz="2000" dirty="0" smtClean="0">
                <a:latin typeface="Gill Sans Std"/>
                <a:cs typeface="Gill Sans Std"/>
              </a:rPr>
              <a:t>(</a:t>
            </a:r>
            <a:r>
              <a:rPr lang="fr-FR" sz="2000" dirty="0" err="1" smtClean="0">
                <a:latin typeface="Gill Sans Std"/>
                <a:cs typeface="Gill Sans Std"/>
              </a:rPr>
              <a:t>FranceTV</a:t>
            </a:r>
            <a:r>
              <a:rPr lang="fr-FR" sz="2000" dirty="0" smtClean="0">
                <a:latin typeface="Gill Sans Std"/>
                <a:cs typeface="Gill Sans Std"/>
              </a:rPr>
              <a:t> nouvelles écritures)</a:t>
            </a:r>
            <a:endParaRPr lang="fr-FR" sz="2000" dirty="0">
              <a:latin typeface="Gill Sans Std"/>
              <a:cs typeface="Gill Sans St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Capture d’écran 2014-11-27 à 23.02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9" y="1620224"/>
            <a:ext cx="8315182" cy="4253592"/>
          </a:xfrm>
          <a:prstGeom prst="rect">
            <a:avLst/>
          </a:prstGeom>
        </p:spPr>
      </p:pic>
      <p:pic>
        <p:nvPicPr>
          <p:cNvPr id="8" name="Image 7" descr="cavl_new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8" y="6024226"/>
            <a:ext cx="831962" cy="8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8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03828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Gill Sans Std"/>
                <a:cs typeface="Gill Sans Std"/>
              </a:rPr>
              <a:t>RTBF – DEVILOFTHEDAY</a:t>
            </a:r>
            <a:endParaRPr lang="fr-FR" sz="2000" dirty="0">
              <a:latin typeface="Gill Sans Std"/>
              <a:cs typeface="Gill Sans St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reddevils_0.jp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22" y="1801514"/>
            <a:ext cx="3625565" cy="3625565"/>
          </a:xfrm>
          <a:prstGeom prst="rect">
            <a:avLst/>
          </a:prstGeom>
        </p:spPr>
      </p:pic>
      <p:pic>
        <p:nvPicPr>
          <p:cNvPr id="8" name="Image 7" descr="cavl_new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8" y="6024226"/>
            <a:ext cx="831962" cy="8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4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03828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Gill Sans Std"/>
                <a:cs typeface="Gill Sans Std"/>
              </a:rPr>
              <a:t>COLDPLAY – INK</a:t>
            </a:r>
            <a:endParaRPr lang="fr-FR" sz="2000" dirty="0">
              <a:latin typeface="Gill Sans Std"/>
              <a:cs typeface="Gill Sans St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vl_new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8" y="6024226"/>
            <a:ext cx="831962" cy="833774"/>
          </a:xfrm>
          <a:prstGeom prst="rect">
            <a:avLst/>
          </a:prstGeom>
        </p:spPr>
      </p:pic>
      <p:pic>
        <p:nvPicPr>
          <p:cNvPr id="6" name="Image 5" descr="coldplay-in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09" y="1773853"/>
            <a:ext cx="6750547" cy="4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1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03828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Gill Sans Std"/>
                <a:cs typeface="Gill Sans Std"/>
              </a:rPr>
              <a:t>M6 – RISING STAR</a:t>
            </a:r>
            <a:endParaRPr lang="fr-FR" sz="2000" dirty="0">
              <a:latin typeface="Gill Sans Std"/>
              <a:cs typeface="Gill Sans St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Rising-Star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50" y="1962493"/>
            <a:ext cx="5575433" cy="3704565"/>
          </a:xfrm>
          <a:prstGeom prst="rect">
            <a:avLst/>
          </a:prstGeom>
        </p:spPr>
      </p:pic>
      <p:pic>
        <p:nvPicPr>
          <p:cNvPr id="8" name="Image 7" descr="cavl_new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8" y="6024226"/>
            <a:ext cx="831962" cy="8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1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mytf1-connect-11130994vbort_23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84" y="2130426"/>
            <a:ext cx="3415566" cy="1921256"/>
          </a:xfrm>
          <a:prstGeom prst="rect">
            <a:avLst/>
          </a:prstGeom>
        </p:spPr>
      </p:pic>
      <p:pic>
        <p:nvPicPr>
          <p:cNvPr id="8" name="Image 7" descr="190.74487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12" y="1763318"/>
            <a:ext cx="2413000" cy="2641600"/>
          </a:xfrm>
          <a:prstGeom prst="rect">
            <a:avLst/>
          </a:prstGeom>
        </p:spPr>
      </p:pic>
      <p:pic>
        <p:nvPicPr>
          <p:cNvPr id="10" name="Image 9" descr="cavl_new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8" y="6024226"/>
            <a:ext cx="831962" cy="8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9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23118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Gill Sans Std"/>
                <a:cs typeface="Gill Sans Std"/>
              </a:rPr>
              <a:t>RESPONSABILITÉ </a:t>
            </a:r>
            <a:br>
              <a:rPr lang="fr-FR" dirty="0" smtClean="0">
                <a:latin typeface="Gill Sans Std"/>
                <a:cs typeface="Gill Sans Std"/>
              </a:rPr>
            </a:br>
            <a:r>
              <a:rPr lang="fr-FR" dirty="0" smtClean="0">
                <a:latin typeface="Gill Sans Std"/>
                <a:cs typeface="Gill Sans Std"/>
              </a:rPr>
              <a:t>DU SPECTATEUR</a:t>
            </a:r>
            <a:endParaRPr lang="fr-FR" dirty="0">
              <a:latin typeface="Gill Sans Std"/>
              <a:cs typeface="Gill Sans Std"/>
            </a:endParaRPr>
          </a:p>
        </p:txBody>
      </p:sp>
      <p:pic>
        <p:nvPicPr>
          <p:cNvPr id="10" name="Image 9" descr="cavl_new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8" y="6024226"/>
            <a:ext cx="831962" cy="8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1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19957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Gill Sans Std"/>
                <a:cs typeface="Gill Sans Std"/>
              </a:rPr>
              <a:t>1967</a:t>
            </a:r>
            <a:br>
              <a:rPr lang="fr-FR" dirty="0" smtClean="0">
                <a:latin typeface="Gill Sans Std"/>
                <a:cs typeface="Gill Sans Std"/>
              </a:rPr>
            </a:br>
            <a:r>
              <a:rPr lang="fr-FR" dirty="0" smtClean="0">
                <a:latin typeface="Gill Sans Std"/>
                <a:cs typeface="Gill Sans Std"/>
              </a:rPr>
              <a:t>KINOAUTOMAT</a:t>
            </a:r>
            <a:endParaRPr lang="fr-FR" dirty="0">
              <a:latin typeface="Gill Sans Std"/>
              <a:cs typeface="Gill Sans St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3ipdxlM0XyZUwFo31nivBA-arti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49" y="2275978"/>
            <a:ext cx="4523805" cy="3573806"/>
          </a:xfrm>
          <a:prstGeom prst="rect">
            <a:avLst/>
          </a:prstGeom>
        </p:spPr>
      </p:pic>
      <p:pic>
        <p:nvPicPr>
          <p:cNvPr id="8" name="Image 7" descr="cavl_new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8" y="6024226"/>
            <a:ext cx="831962" cy="8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0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Image 7" descr="cavl_new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8" y="6024226"/>
            <a:ext cx="831962" cy="833774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Capture d’écran 2014-11-27 à 23.32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6" y="527895"/>
            <a:ext cx="3066916" cy="1442874"/>
          </a:xfrm>
          <a:prstGeom prst="rect">
            <a:avLst/>
          </a:prstGeom>
        </p:spPr>
      </p:pic>
      <p:pic>
        <p:nvPicPr>
          <p:cNvPr id="7" name="Image 6" descr="Capture d’écran 2014-11-27 à 23.32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94" y="527895"/>
            <a:ext cx="3089059" cy="1442873"/>
          </a:xfrm>
          <a:prstGeom prst="rect">
            <a:avLst/>
          </a:prstGeom>
        </p:spPr>
      </p:pic>
      <p:pic>
        <p:nvPicPr>
          <p:cNvPr id="9" name="Image 8" descr="Capture d’écran 2014-11-27 à 23.32.5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36" y="2118294"/>
            <a:ext cx="2989168" cy="1387596"/>
          </a:xfrm>
          <a:prstGeom prst="rect">
            <a:avLst/>
          </a:prstGeom>
        </p:spPr>
      </p:pic>
      <p:pic>
        <p:nvPicPr>
          <p:cNvPr id="10" name="Image 9" descr="Capture d’écran 2014-11-27 à 23.33.1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14" y="2072939"/>
            <a:ext cx="2962790" cy="1432342"/>
          </a:xfrm>
          <a:prstGeom prst="rect">
            <a:avLst/>
          </a:prstGeom>
        </p:spPr>
      </p:pic>
      <p:pic>
        <p:nvPicPr>
          <p:cNvPr id="11" name="Image 10" descr="Capture d’écran 2014-11-27 à 23.33.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60" y="3706276"/>
            <a:ext cx="5099886" cy="24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0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19957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Gill Sans Std"/>
                <a:cs typeface="Gill Sans Std"/>
              </a:rPr>
              <a:t>1992</a:t>
            </a:r>
            <a:br>
              <a:rPr lang="fr-FR" dirty="0" smtClean="0">
                <a:latin typeface="Gill Sans Std"/>
                <a:cs typeface="Gill Sans Std"/>
              </a:rPr>
            </a:br>
            <a:r>
              <a:rPr lang="fr-FR" dirty="0" smtClean="0">
                <a:latin typeface="Gill Sans Std"/>
                <a:cs typeface="Gill Sans Std"/>
              </a:rPr>
              <a:t>HUGO DÉLIRE</a:t>
            </a:r>
            <a:endParaRPr lang="fr-FR" dirty="0">
              <a:latin typeface="Gill Sans Std"/>
              <a:cs typeface="Gill Sans St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hugo-deli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18" y="2236978"/>
            <a:ext cx="4767241" cy="3553038"/>
          </a:xfrm>
          <a:prstGeom prst="rect">
            <a:avLst/>
          </a:prstGeom>
        </p:spPr>
      </p:pic>
      <p:pic>
        <p:nvPicPr>
          <p:cNvPr id="8" name="Image 7" descr="cavl_new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8" y="6024226"/>
            <a:ext cx="831962" cy="8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7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0355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Gill Sans Std"/>
                <a:cs typeface="Gill Sans Std"/>
              </a:rPr>
              <a:t>SKEMMI</a:t>
            </a:r>
            <a:endParaRPr lang="fr-FR" dirty="0">
              <a:latin typeface="Gill Sans Std"/>
              <a:cs typeface="Gill Sans St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SKEMMI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555" y="1500380"/>
            <a:ext cx="7383849" cy="4159915"/>
          </a:xfrm>
          <a:prstGeom prst="rect">
            <a:avLst/>
          </a:prstGeom>
        </p:spPr>
      </p:pic>
      <p:pic>
        <p:nvPicPr>
          <p:cNvPr id="8" name="Image 7" descr="cavl_new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8" y="6024226"/>
            <a:ext cx="831962" cy="8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4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8675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Gill Sans Std"/>
                <a:cs typeface="Gill Sans Std"/>
              </a:rPr>
              <a:t>LAST CALL </a:t>
            </a:r>
            <a:r>
              <a:rPr lang="fr-FR" sz="2000" dirty="0" smtClean="0">
                <a:latin typeface="Gill Sans Std"/>
                <a:cs typeface="Gill Sans Std"/>
              </a:rPr>
              <a:t>(13th Street)</a:t>
            </a:r>
            <a:endParaRPr lang="fr-FR" sz="2000" dirty="0">
              <a:latin typeface="Gill Sans Std"/>
              <a:cs typeface="Gill Sans St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31" y="1433081"/>
            <a:ext cx="6096000" cy="4572000"/>
          </a:xfrm>
          <a:prstGeom prst="rect">
            <a:avLst/>
          </a:prstGeom>
        </p:spPr>
      </p:pic>
      <p:pic>
        <p:nvPicPr>
          <p:cNvPr id="8" name="Image 7" descr="cavl_new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8" y="6024226"/>
            <a:ext cx="831962" cy="8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4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8675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Gill Sans Std"/>
                <a:cs typeface="Gill Sans Std"/>
              </a:rPr>
              <a:t>FINITE FILM</a:t>
            </a:r>
            <a:endParaRPr lang="fr-FR" sz="2000" dirty="0">
              <a:latin typeface="Gill Sans Std"/>
              <a:cs typeface="Gill Sans St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64d93d666355a43c4a86679a030d35b6_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32" y="1420237"/>
            <a:ext cx="5624751" cy="4218563"/>
          </a:xfrm>
          <a:prstGeom prst="rect">
            <a:avLst/>
          </a:prstGeom>
        </p:spPr>
      </p:pic>
      <p:pic>
        <p:nvPicPr>
          <p:cNvPr id="8" name="Image 7" descr="cavl_new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98" y="6024226"/>
            <a:ext cx="831962" cy="8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4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602</Words>
  <Application>Microsoft Macintosh PowerPoint</Application>
  <PresentationFormat>Présentation à l'écran (4:3)</PresentationFormat>
  <Paragraphs>60</Paragraphs>
  <Slides>14</Slides>
  <Notes>14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INTERACTIVITÉ</vt:lpstr>
      <vt:lpstr>Présentation PowerPoint</vt:lpstr>
      <vt:lpstr>Présentation PowerPoint</vt:lpstr>
      <vt:lpstr>1967 KINOAUTOMAT</vt:lpstr>
      <vt:lpstr>Présentation PowerPoint</vt:lpstr>
      <vt:lpstr>1992 HUGO DÉLIRE</vt:lpstr>
      <vt:lpstr>SKEMMI</vt:lpstr>
      <vt:lpstr>LAST CALL (13th Street)</vt:lpstr>
      <vt:lpstr>FINITE FILM</vt:lpstr>
      <vt:lpstr>ANARCHY (FranceTV nouvelles écritures)</vt:lpstr>
      <vt:lpstr>ANARCHY (FranceTV nouvelles écritures)</vt:lpstr>
      <vt:lpstr>RTBF – DEVILOFTHEDAY</vt:lpstr>
      <vt:lpstr>COLDPLAY – INK</vt:lpstr>
      <vt:lpstr>M6 – RISING STAR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RESPONSABILITÉ DU SPECTATEUR</dc:title>
  <dc:creator>Thomas Jungblut</dc:creator>
  <cp:lastModifiedBy>Thomas Jungblut</cp:lastModifiedBy>
  <cp:revision>21</cp:revision>
  <dcterms:created xsi:type="dcterms:W3CDTF">2014-11-27T20:31:32Z</dcterms:created>
  <dcterms:modified xsi:type="dcterms:W3CDTF">2014-12-01T09:28:37Z</dcterms:modified>
</cp:coreProperties>
</file>