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F555-8AB6-4AE0-BFD8-D8A8F49501DE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0E221-8935-4E1B-8559-014C37E707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un regard économique: d'où viennent les moyens financiers? Comment s'organisent les échanges de biens et de services? Quels sont les dangers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la presse traditionnelle.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un regard technologique : Comment fonctionnent ces nouveaux supports techniques? Quelles en sont les conséquences? Quels sont les coûts ?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un regard sociologique : Quelles sont les valeurs et normes des groupes sociaux concernés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0E221-8935-4E1B-8559-014C37E7076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1.Comprendre le monde socio-économique et y trouver leur place en analysant l’actualité économique et sociale liée à la vie quotidienne individuelle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collective via la presse écrite mais surtout via les nouveaux médias (application tablette et </a:t>
            </a:r>
            <a:r>
              <a:rPr lang="fr-FR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</a:t>
            </a:r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2.L’élève sera capable de donner son avis en argumentant de façon convaincante, écouter les opinions d’autrui, peser le pour et le contre d’une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situation, décoder les préjugés et les stéréotypes. Savoir les exprimer à l'écrit mais aussi à l'oral. Utiliser des photos ou des vidéos.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3.Rendre l’élève conscient qu’il est un citoyen du monde et qu’il pourra mieux s’impliquer dans la vie active s’il comprend les enjeux, le mode de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fonctionnement de la société qui l'entoure.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0E221-8935-4E1B-8559-014C37E7076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1.Analyse de la presse et comment est fait un journal? Inviter un journaliste à présenter son travail. Analyse de la presse économique, regarder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 se présente le journal "L'écho" et travailler sur une adaptation à notre environnement scolaire. Faire une comparaison avec les différentes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applications sur tablette qui nous présentent l'actualité.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Choisir des évènements, les vulgariser pour toucher le public de l'école et mettre l'actualité en ligne sur le site de l'école et sur une page </a:t>
            </a:r>
            <a:r>
              <a:rPr lang="fr-FR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Facebook</a:t>
            </a:r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Tester la meilleure communication,(écrit, images, vidéo) et en tirer des conclusions.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Journalisme à l'école via le site et la page </a:t>
            </a:r>
            <a:r>
              <a:rPr lang="fr-FR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Facebook</a:t>
            </a:r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Interview de personnes, article sur la vie de l'école, article sur les dangers d'internet. Astuces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conseils divers.</a:t>
            </a:r>
          </a:p>
          <a:p>
            <a:r>
              <a:rPr lang="fr-F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Synthèse du projet.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0E221-8935-4E1B-8559-014C37E70768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60CF7D-12C7-463D-A392-456EF7009CB5}" type="datetimeFigureOut">
              <a:rPr lang="fr-FR" smtClean="0"/>
              <a:pPr/>
              <a:t>07/10/2014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32FD3E-0816-4936-9D20-F329D9B633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PRESSE PRESSEE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Education aux </a:t>
            </a:r>
            <a:r>
              <a:rPr lang="en-GB" dirty="0" err="1" smtClean="0"/>
              <a:t>médias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62373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Avec le soutien du Conseil Supérieur de l'Education aux Médias</a:t>
            </a: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784448"/>
            <a:ext cx="864096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5856" y="220486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1988840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Au </a:t>
            </a:r>
            <a:r>
              <a:rPr lang="en-GB" dirty="0" err="1" smtClean="0"/>
              <a:t>terme</a:t>
            </a:r>
            <a:r>
              <a:rPr lang="en-GB" dirty="0" smtClean="0"/>
              <a:t> du </a:t>
            </a:r>
            <a:r>
              <a:rPr lang="en-GB" dirty="0" err="1" smtClean="0"/>
              <a:t>projet</a:t>
            </a:r>
            <a:r>
              <a:rPr lang="en-GB" dirty="0" smtClean="0"/>
              <a:t>, nous </a:t>
            </a:r>
            <a:r>
              <a:rPr lang="en-GB" dirty="0" err="1" smtClean="0"/>
              <a:t>avons</a:t>
            </a:r>
            <a:r>
              <a:rPr lang="en-GB" dirty="0" smtClean="0"/>
              <a:t> un blog </a:t>
            </a:r>
            <a:r>
              <a:rPr lang="en-GB" dirty="0" err="1" smtClean="0"/>
              <a:t>relié</a:t>
            </a:r>
            <a:r>
              <a:rPr lang="en-GB" dirty="0" smtClean="0"/>
              <a:t> au site internet de </a:t>
            </a:r>
            <a:r>
              <a:rPr lang="en-GB" dirty="0" err="1" smtClean="0"/>
              <a:t>l’école</a:t>
            </a:r>
            <a:r>
              <a:rPr lang="en-GB" dirty="0" smtClean="0"/>
              <a:t> </a:t>
            </a:r>
            <a:r>
              <a:rPr lang="en-GB" dirty="0" err="1" smtClean="0"/>
              <a:t>ainsi</a:t>
            </a:r>
            <a:r>
              <a:rPr lang="en-GB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qu’une</a:t>
            </a:r>
            <a:r>
              <a:rPr lang="en-GB" dirty="0" smtClean="0"/>
              <a:t> </a:t>
            </a:r>
            <a:r>
              <a:rPr lang="en-GB" dirty="0" smtClean="0"/>
              <a:t>page </a:t>
            </a:r>
            <a:r>
              <a:rPr lang="en-GB" dirty="0" err="1" smtClean="0"/>
              <a:t>Facebook</a:t>
            </a:r>
            <a:r>
              <a:rPr lang="en-GB" dirty="0" smtClean="0"/>
              <a:t> qui relate </a:t>
            </a:r>
            <a:r>
              <a:rPr lang="en-GB" dirty="0" err="1" smtClean="0"/>
              <a:t>sous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 </a:t>
            </a:r>
            <a:r>
              <a:rPr lang="en-GB" dirty="0" err="1" smtClean="0"/>
              <a:t>d’article</a:t>
            </a:r>
            <a:r>
              <a:rPr lang="en-GB" dirty="0" smtClean="0"/>
              <a:t> (</a:t>
            </a:r>
            <a:r>
              <a:rPr lang="en-GB" dirty="0" err="1" smtClean="0"/>
              <a:t>rédigé</a:t>
            </a:r>
            <a:r>
              <a:rPr lang="en-GB" dirty="0" smtClean="0"/>
              <a:t> par les </a:t>
            </a:r>
            <a:r>
              <a:rPr lang="en-GB" dirty="0" err="1" smtClean="0"/>
              <a:t>élèves</a:t>
            </a:r>
            <a:r>
              <a:rPr lang="en-GB" dirty="0" smtClean="0"/>
              <a:t>) les </a:t>
            </a:r>
            <a:r>
              <a:rPr lang="en-GB" dirty="0" err="1" smtClean="0"/>
              <a:t>activités</a:t>
            </a:r>
            <a:r>
              <a:rPr lang="en-GB" dirty="0" smtClean="0"/>
              <a:t> et les </a:t>
            </a:r>
            <a:r>
              <a:rPr lang="en-GB" dirty="0" err="1" smtClean="0"/>
              <a:t>évènements</a:t>
            </a:r>
            <a:r>
              <a:rPr lang="en-GB" dirty="0" smtClean="0"/>
              <a:t> de </a:t>
            </a:r>
            <a:r>
              <a:rPr lang="en-GB" dirty="0" err="1" smtClean="0"/>
              <a:t>l’école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Le </a:t>
            </a:r>
            <a:r>
              <a:rPr lang="en-GB" dirty="0" err="1" smtClean="0"/>
              <a:t>projet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reconduit</a:t>
            </a:r>
            <a:r>
              <a:rPr lang="en-GB" dirty="0" smtClean="0"/>
              <a:t> avec </a:t>
            </a:r>
            <a:r>
              <a:rPr lang="en-GB" dirty="0" err="1" smtClean="0"/>
              <a:t>une</a:t>
            </a:r>
            <a:r>
              <a:rPr lang="en-GB" dirty="0" smtClean="0"/>
              <a:t> nouvelle </a:t>
            </a:r>
            <a:r>
              <a:rPr lang="en-GB" dirty="0" err="1" smtClean="0"/>
              <a:t>classe</a:t>
            </a:r>
            <a:r>
              <a:rPr lang="en-GB" dirty="0" smtClean="0"/>
              <a:t> de 2ème car beaucoup de </a:t>
            </a:r>
            <a:r>
              <a:rPr lang="en-GB" dirty="0" err="1" smtClean="0"/>
              <a:t>personnes</a:t>
            </a:r>
            <a:r>
              <a:rPr lang="en-GB" dirty="0" smtClean="0"/>
              <a:t> </a:t>
            </a:r>
            <a:r>
              <a:rPr lang="en-GB" dirty="0" err="1" smtClean="0"/>
              <a:t>diabolisent</a:t>
            </a:r>
            <a:r>
              <a:rPr lang="en-GB" dirty="0" smtClean="0"/>
              <a:t> </a:t>
            </a:r>
            <a:r>
              <a:rPr lang="en-GB" dirty="0" err="1" smtClean="0"/>
              <a:t>l’utilisation</a:t>
            </a:r>
            <a:r>
              <a:rPr lang="en-GB" dirty="0" smtClean="0"/>
              <a:t> </a:t>
            </a:r>
            <a:r>
              <a:rPr lang="en-GB" dirty="0" smtClean="0"/>
              <a:t>des </a:t>
            </a:r>
            <a:r>
              <a:rPr lang="en-GB" dirty="0" err="1" smtClean="0"/>
              <a:t>réseaux</a:t>
            </a:r>
            <a:r>
              <a:rPr lang="en-GB" dirty="0" smtClean="0"/>
              <a:t> </a:t>
            </a:r>
            <a:r>
              <a:rPr lang="en-GB" dirty="0" err="1" smtClean="0"/>
              <a:t>sociaux</a:t>
            </a:r>
            <a:r>
              <a:rPr lang="en-GB" dirty="0" smtClean="0"/>
              <a:t> et </a:t>
            </a:r>
            <a:r>
              <a:rPr lang="en-GB" dirty="0" err="1" smtClean="0"/>
              <a:t>d’internet</a:t>
            </a:r>
            <a:r>
              <a:rPr lang="en-GB" dirty="0" smtClean="0"/>
              <a:t> </a:t>
            </a:r>
            <a:r>
              <a:rPr lang="en-GB" dirty="0" smtClean="0"/>
              <a:t> suite à </a:t>
            </a:r>
            <a:r>
              <a:rPr lang="en-GB" dirty="0" err="1" smtClean="0"/>
              <a:t>leur</a:t>
            </a:r>
            <a:r>
              <a:rPr lang="en-GB" dirty="0" smtClean="0"/>
              <a:t> </a:t>
            </a:r>
            <a:r>
              <a:rPr lang="en-GB" dirty="0" err="1" smtClean="0"/>
              <a:t>méconnaissance</a:t>
            </a:r>
            <a:r>
              <a:rPr lang="en-GB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domaine</a:t>
            </a:r>
            <a:r>
              <a:rPr lang="en-GB" dirty="0" smtClean="0"/>
              <a:t>.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cela</a:t>
            </a:r>
            <a:r>
              <a:rPr lang="en-GB" dirty="0" smtClean="0"/>
              <a:t> </a:t>
            </a:r>
            <a:r>
              <a:rPr lang="en-GB" dirty="0" err="1" smtClean="0"/>
              <a:t>peut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un </a:t>
            </a:r>
            <a:r>
              <a:rPr lang="en-GB" dirty="0" err="1" smtClean="0"/>
              <a:t>outil</a:t>
            </a:r>
            <a:r>
              <a:rPr lang="en-GB" dirty="0" smtClean="0"/>
              <a:t> </a:t>
            </a:r>
            <a:r>
              <a:rPr lang="en-GB" dirty="0" err="1" smtClean="0"/>
              <a:t>très</a:t>
            </a:r>
            <a:r>
              <a:rPr lang="en-GB" dirty="0" smtClean="0"/>
              <a:t> </a:t>
            </a:r>
            <a:r>
              <a:rPr lang="en-GB" dirty="0" err="1" smtClean="0"/>
              <a:t>pédagogique</a:t>
            </a:r>
            <a:r>
              <a:rPr lang="en-GB" dirty="0" smtClean="0"/>
              <a:t> </a:t>
            </a:r>
            <a:r>
              <a:rPr lang="en-GB" dirty="0" err="1" smtClean="0"/>
              <a:t>quand</a:t>
            </a:r>
            <a:r>
              <a:rPr lang="en-GB" dirty="0" smtClean="0"/>
              <a:t> on en </a:t>
            </a:r>
            <a:r>
              <a:rPr lang="en-GB" dirty="0" err="1" smtClean="0"/>
              <a:t>connaît</a:t>
            </a:r>
            <a:r>
              <a:rPr lang="en-GB" dirty="0" smtClean="0"/>
              <a:t> les </a:t>
            </a:r>
            <a:r>
              <a:rPr lang="en-GB" dirty="0" err="1" smtClean="0"/>
              <a:t>règles</a:t>
            </a:r>
            <a:r>
              <a:rPr lang="en-GB" dirty="0" smtClean="0"/>
              <a:t>, les </a:t>
            </a:r>
            <a:r>
              <a:rPr lang="en-GB" dirty="0" err="1" smtClean="0"/>
              <a:t>limites</a:t>
            </a:r>
            <a:r>
              <a:rPr lang="en-GB" dirty="0" smtClean="0"/>
              <a:t>. 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aussi</a:t>
            </a:r>
            <a:r>
              <a:rPr lang="en-GB" dirty="0" smtClean="0"/>
              <a:t> </a:t>
            </a:r>
            <a:r>
              <a:rPr lang="en-GB" dirty="0" err="1" smtClean="0"/>
              <a:t>dangereux</a:t>
            </a:r>
            <a:r>
              <a:rPr lang="en-GB" dirty="0" smtClean="0"/>
              <a:t> de </a:t>
            </a:r>
            <a:r>
              <a:rPr lang="en-GB" dirty="0" err="1" smtClean="0"/>
              <a:t>parler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la rue à un inconnu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</a:t>
            </a:r>
            <a:r>
              <a:rPr lang="en-GB" dirty="0" err="1" smtClean="0"/>
              <a:t>Facebook</a:t>
            </a:r>
            <a:r>
              <a:rPr lang="en-GB" dirty="0" smtClean="0"/>
              <a:t> </a:t>
            </a:r>
            <a:r>
              <a:rPr lang="en-GB" dirty="0" smtClean="0"/>
              <a:t> et  pour </a:t>
            </a:r>
            <a:r>
              <a:rPr lang="en-GB" dirty="0" smtClean="0"/>
              <a:t>le </a:t>
            </a:r>
            <a:r>
              <a:rPr lang="en-GB" dirty="0" err="1" smtClean="0"/>
              <a:t>démontrer</a:t>
            </a:r>
            <a:r>
              <a:rPr lang="en-GB" dirty="0" smtClean="0"/>
              <a:t> ,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introduit</a:t>
            </a:r>
            <a:r>
              <a:rPr lang="en-GB" dirty="0" smtClean="0"/>
              <a:t> </a:t>
            </a:r>
            <a:r>
              <a:rPr lang="en-GB" dirty="0" err="1" smtClean="0"/>
              <a:t>mon</a:t>
            </a:r>
            <a:r>
              <a:rPr lang="en-GB" dirty="0" smtClean="0"/>
              <a:t> </a:t>
            </a:r>
            <a:r>
              <a:rPr lang="en-GB" dirty="0" err="1" smtClean="0"/>
              <a:t>cours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les </a:t>
            </a:r>
            <a:r>
              <a:rPr lang="en-GB" dirty="0" err="1" smtClean="0"/>
              <a:t>réseaux</a:t>
            </a:r>
            <a:r>
              <a:rPr lang="en-GB" dirty="0" smtClean="0"/>
              <a:t> </a:t>
            </a:r>
            <a:r>
              <a:rPr lang="en-GB" dirty="0" err="1" smtClean="0"/>
              <a:t>sociaux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</a:t>
            </a:r>
            <a:r>
              <a:rPr lang="en-GB" dirty="0" err="1" smtClean="0"/>
              <a:t>ceci</a:t>
            </a:r>
            <a:r>
              <a:rPr lang="en-GB" dirty="0" smtClean="0"/>
              <a:t>:</a:t>
            </a:r>
            <a:r>
              <a:rPr lang="en-GB" dirty="0" smtClean="0"/>
              <a:t> </a:t>
            </a:r>
            <a:r>
              <a:rPr lang="en-GB" dirty="0" err="1" smtClean="0"/>
              <a:t>imaginons</a:t>
            </a:r>
            <a:r>
              <a:rPr lang="en-GB" dirty="0" smtClean="0"/>
              <a:t>, </a:t>
            </a:r>
            <a:r>
              <a:rPr lang="en-GB" dirty="0" smtClean="0"/>
              <a:t>nous ne nous </a:t>
            </a:r>
            <a:r>
              <a:rPr lang="en-GB" dirty="0" err="1" smtClean="0"/>
              <a:t>connaissons</a:t>
            </a:r>
            <a:r>
              <a:rPr lang="en-GB" dirty="0" smtClean="0"/>
              <a:t> pas et je </a:t>
            </a:r>
            <a:r>
              <a:rPr lang="en-GB" dirty="0" err="1" smtClean="0"/>
              <a:t>viens</a:t>
            </a:r>
            <a:r>
              <a:rPr lang="en-GB" dirty="0" smtClean="0"/>
              <a:t> </a:t>
            </a:r>
            <a:r>
              <a:rPr lang="en-GB" dirty="0" err="1" smtClean="0"/>
              <a:t>frapper</a:t>
            </a:r>
            <a:r>
              <a:rPr lang="en-GB" dirty="0" smtClean="0"/>
              <a:t> à </a:t>
            </a:r>
            <a:r>
              <a:rPr lang="en-GB" dirty="0" err="1" smtClean="0"/>
              <a:t>votre</a:t>
            </a:r>
            <a:r>
              <a:rPr lang="en-GB" dirty="0" smtClean="0"/>
              <a:t> </a:t>
            </a:r>
            <a:r>
              <a:rPr lang="en-GB" dirty="0" err="1" smtClean="0"/>
              <a:t>porte</a:t>
            </a:r>
            <a:r>
              <a:rPr lang="en-GB" dirty="0" smtClean="0"/>
              <a:t> en </a:t>
            </a:r>
            <a:r>
              <a:rPr lang="en-GB" dirty="0" err="1" smtClean="0"/>
              <a:t>disant</a:t>
            </a:r>
            <a:r>
              <a:rPr lang="en-GB" dirty="0" smtClean="0"/>
              <a:t>: “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veux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</a:t>
            </a:r>
            <a:r>
              <a:rPr lang="en-GB" dirty="0" err="1" smtClean="0"/>
              <a:t>mon</a:t>
            </a:r>
            <a:r>
              <a:rPr lang="en-GB" dirty="0" smtClean="0"/>
              <a:t> </a:t>
            </a:r>
            <a:r>
              <a:rPr lang="en-GB" dirty="0" err="1" smtClean="0"/>
              <a:t>ami</a:t>
            </a:r>
            <a:r>
              <a:rPr lang="en-GB" dirty="0" smtClean="0"/>
              <a:t>”  </a:t>
            </a:r>
            <a:r>
              <a:rPr lang="en-GB" dirty="0" smtClean="0"/>
              <a:t>“</a:t>
            </a:r>
            <a:r>
              <a:rPr lang="en-GB" dirty="0" err="1" smtClean="0"/>
              <a:t>J’aime</a:t>
            </a:r>
            <a:r>
              <a:rPr lang="en-GB" dirty="0" smtClean="0"/>
              <a:t>”.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faites-v</a:t>
            </a:r>
            <a:r>
              <a:rPr lang="en-GB" dirty="0" err="1" smtClean="0"/>
              <a:t>ous</a:t>
            </a:r>
            <a:r>
              <a:rPr lang="en-GB" dirty="0" smtClean="0"/>
              <a:t>? </a:t>
            </a:r>
            <a:r>
              <a:rPr lang="en-GB" dirty="0" smtClean="0"/>
              <a:t>C</a:t>
            </a:r>
            <a:r>
              <a:rPr lang="en-GB" dirty="0" smtClean="0"/>
              <a:t>a  </a:t>
            </a:r>
            <a:r>
              <a:rPr lang="en-GB" dirty="0" err="1" smtClean="0"/>
              <a:t>fonctionne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cas</a:t>
            </a:r>
            <a:r>
              <a:rPr lang="en-GB" dirty="0" smtClean="0"/>
              <a:t>....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suivre</a:t>
            </a:r>
            <a:r>
              <a:rPr lang="en-GB" dirty="0" smtClean="0"/>
              <a:t>...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use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2ème </a:t>
            </a:r>
            <a:r>
              <a:rPr lang="en-GB" dirty="0" err="1" smtClean="0"/>
              <a:t>année</a:t>
            </a:r>
            <a:r>
              <a:rPr lang="en-GB" dirty="0" smtClean="0"/>
              <a:t> </a:t>
            </a:r>
            <a:r>
              <a:rPr lang="en-GB" dirty="0" err="1" smtClean="0"/>
              <a:t>activité</a:t>
            </a:r>
            <a:r>
              <a:rPr lang="en-GB" dirty="0" smtClean="0"/>
              <a:t> </a:t>
            </a:r>
            <a:r>
              <a:rPr lang="en-GB" dirty="0" err="1" smtClean="0"/>
              <a:t>complémentaire</a:t>
            </a:r>
            <a:r>
              <a:rPr lang="en-GB" dirty="0" smtClean="0"/>
              <a:t> socio-</a:t>
            </a:r>
            <a:r>
              <a:rPr lang="en-GB" dirty="0" err="1" smtClean="0"/>
              <a:t>économie</a:t>
            </a:r>
            <a:r>
              <a:rPr lang="en-GB" dirty="0" smtClean="0"/>
              <a:t> </a:t>
            </a:r>
            <a:r>
              <a:rPr lang="en-GB" sz="1600" dirty="0" smtClean="0"/>
              <a:t>(2h/</a:t>
            </a:r>
            <a:r>
              <a:rPr lang="en-GB" sz="1600" dirty="0" err="1" smtClean="0"/>
              <a:t>semaine</a:t>
            </a:r>
            <a:r>
              <a:rPr lang="en-GB" sz="1600" dirty="0" smtClean="0"/>
              <a:t>)</a:t>
            </a:r>
            <a:endParaRPr lang="fr-FR" sz="1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3" descr="lapincretin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2051720" y="1484784"/>
            <a:ext cx="1333500" cy="2219325"/>
          </a:xfrm>
          <a:prstGeom prst="rect">
            <a:avLst/>
          </a:prstGeom>
        </p:spPr>
      </p:pic>
      <p:sp>
        <p:nvSpPr>
          <p:cNvPr id="2" name="Cause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pPr algn="ctr"/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Aujourd’hui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tout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vite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très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vite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...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Espace réservé du contenu 3" descr="lapincret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1333500" cy="2219325"/>
          </a:xfrm>
        </p:spPr>
      </p:pic>
      <p:pic>
        <p:nvPicPr>
          <p:cNvPr id="7" name="Espace réservé du contenu 3" descr="lapincre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4293096"/>
            <a:ext cx="1333500" cy="2219325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41 -0.04094 C -0.2434 0.02452 -0.375 0.08999 -0.47552 0.08837 C -0.57604 0.08675 -0.75798 0.01365 -0.71354 -0.05089 C -0.66909 -0.11542 -0.3217 -0.24427 -0.20885 -0.29956 C -0.096 -0.35484 -0.05277 -0.36548 -0.03611 -0.38237 C -0.01944 -0.39925 -0.09392 -0.39787 -0.10885 -0.40041 C -0.12378 -0.40296 -0.12465 -0.40064 -0.12552 -0.39833 " pathEditMode="relative" rAng="0" ptsTypes="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 économi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4664"/>
            <a:ext cx="1512168" cy="151216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915816" y="98072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Un regard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économique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 7" descr="Tablett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276872"/>
            <a:ext cx="1731217" cy="1448569"/>
          </a:xfrm>
          <a:prstGeom prst="rect">
            <a:avLst/>
          </a:prstGeom>
        </p:spPr>
      </p:pic>
      <p:pic>
        <p:nvPicPr>
          <p:cNvPr id="9" name="Image 8" descr="1314261181_243105088_1-Photos-de--Sociologie-des-media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4221088"/>
            <a:ext cx="1279029" cy="172811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059832" y="263691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Un regard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technologique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03848" y="4509120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Un regard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sociologique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70080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Comprendre le monde socio-économique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256490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Donner son avis en argumentant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328498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Rendre l’élève conscient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 descr="17335906-les-etudiants-du-college-de-formation-en-classe-avec-tablet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717032"/>
            <a:ext cx="4286250" cy="2857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51520" y="404664"/>
            <a:ext cx="864096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objectifs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pédagogiques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476672"/>
            <a:ext cx="8640960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Méthodologie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pour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mener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projet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bien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395536" y="2132856"/>
            <a:ext cx="2142158" cy="1733116"/>
            <a:chOff x="395536" y="2132856"/>
            <a:chExt cx="2142158" cy="1733116"/>
          </a:xfrm>
        </p:grpSpPr>
        <p:sp>
          <p:nvSpPr>
            <p:cNvPr id="4" name="ZoneTexte 3"/>
            <p:cNvSpPr txBox="1"/>
            <p:nvPr/>
          </p:nvSpPr>
          <p:spPr>
            <a:xfrm>
              <a:off x="395536" y="213285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</a:t>
              </a:r>
              <a:endParaRPr lang="fr-FR" dirty="0"/>
            </a:p>
          </p:txBody>
        </p:sp>
        <p:pic>
          <p:nvPicPr>
            <p:cNvPr id="6" name="Image 5" descr="Journal humour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584" y="2132856"/>
              <a:ext cx="1710110" cy="1733116"/>
            </a:xfrm>
            <a:prstGeom prst="rect">
              <a:avLst/>
            </a:prstGeom>
          </p:spPr>
        </p:pic>
      </p:grpSp>
      <p:sp>
        <p:nvSpPr>
          <p:cNvPr id="8" name="ZoneTexte 7"/>
          <p:cNvSpPr txBox="1"/>
          <p:nvPr/>
        </p:nvSpPr>
        <p:spPr>
          <a:xfrm>
            <a:off x="3131840" y="2276872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Comment un journal </a:t>
            </a:r>
            <a:r>
              <a:rPr lang="en-GB" dirty="0" err="1" smtClean="0"/>
              <a:t>est-il</a:t>
            </a:r>
            <a:r>
              <a:rPr lang="en-GB" dirty="0" smtClean="0"/>
              <a:t> </a:t>
            </a:r>
            <a:r>
              <a:rPr lang="en-GB" dirty="0" err="1" smtClean="0"/>
              <a:t>composé</a:t>
            </a:r>
            <a:r>
              <a:rPr lang="en-GB" dirty="0" smtClean="0"/>
              <a:t>?</a:t>
            </a:r>
          </a:p>
          <a:p>
            <a:r>
              <a:rPr lang="en-GB" dirty="0" smtClean="0"/>
              <a:t>Comment un article </a:t>
            </a:r>
            <a:r>
              <a:rPr lang="en-GB" dirty="0" err="1" smtClean="0"/>
              <a:t>est-il</a:t>
            </a:r>
            <a:r>
              <a:rPr lang="en-GB" dirty="0" smtClean="0"/>
              <a:t> </a:t>
            </a:r>
            <a:r>
              <a:rPr lang="en-GB" dirty="0" err="1" smtClean="0"/>
              <a:t>écrit</a:t>
            </a:r>
            <a:r>
              <a:rPr lang="en-GB" dirty="0" smtClean="0"/>
              <a:t>? </a:t>
            </a:r>
            <a:endParaRPr lang="fr-FR" dirty="0"/>
          </a:p>
        </p:txBody>
      </p:sp>
      <p:pic>
        <p:nvPicPr>
          <p:cNvPr id="9" name="Image 8" descr="journalist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365104"/>
            <a:ext cx="1412238" cy="199468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987824" y="4581128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Comprendre</a:t>
            </a:r>
            <a:r>
              <a:rPr lang="en-GB" dirty="0" smtClean="0"/>
              <a:t> le </a:t>
            </a:r>
            <a:r>
              <a:rPr lang="en-GB" dirty="0" err="1" smtClean="0"/>
              <a:t>métier</a:t>
            </a:r>
            <a:r>
              <a:rPr lang="en-GB" dirty="0" smtClean="0"/>
              <a:t> de </a:t>
            </a:r>
            <a:r>
              <a:rPr lang="en-GB" dirty="0" err="1" smtClean="0"/>
              <a:t>journaliste</a:t>
            </a:r>
            <a:r>
              <a:rPr lang="en-GB" dirty="0" smtClean="0"/>
              <a:t> via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personne</a:t>
            </a:r>
            <a:r>
              <a:rPr lang="en-GB" dirty="0" smtClean="0"/>
              <a:t> </a:t>
            </a:r>
            <a:r>
              <a:rPr lang="en-GB" dirty="0" err="1" smtClean="0"/>
              <a:t>ressource</a:t>
            </a:r>
            <a:r>
              <a:rPr lang="en-GB" dirty="0" smtClean="0"/>
              <a:t>. Mme Collin de </a:t>
            </a:r>
            <a:r>
              <a:rPr lang="en-GB" dirty="0" err="1" smtClean="0"/>
              <a:t>TvLux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venue </a:t>
            </a:r>
            <a:r>
              <a:rPr lang="en-GB" dirty="0" err="1" smtClean="0"/>
              <a:t>répondre</a:t>
            </a:r>
            <a:r>
              <a:rPr lang="en-GB" dirty="0" smtClean="0"/>
              <a:t> à </a:t>
            </a:r>
            <a:r>
              <a:rPr lang="en-GB" dirty="0" err="1" smtClean="0"/>
              <a:t>nos</a:t>
            </a:r>
            <a:r>
              <a:rPr lang="en-GB" dirty="0" smtClean="0"/>
              <a:t> questions et nous </a:t>
            </a:r>
            <a:r>
              <a:rPr lang="en-GB" dirty="0" err="1" smtClean="0"/>
              <a:t>parler</a:t>
            </a:r>
            <a:r>
              <a:rPr lang="en-GB" dirty="0" smtClean="0"/>
              <a:t> de son travail à la </a:t>
            </a:r>
            <a:r>
              <a:rPr lang="en-GB" dirty="0" err="1" smtClean="0"/>
              <a:t>télévision</a:t>
            </a:r>
            <a:r>
              <a:rPr lang="en-GB" dirty="0" smtClean="0"/>
              <a:t> </a:t>
            </a:r>
            <a:r>
              <a:rPr lang="en-GB" dirty="0" err="1" smtClean="0"/>
              <a:t>régionale</a:t>
            </a:r>
            <a:r>
              <a:rPr lang="en-GB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476672"/>
            <a:ext cx="8640960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Méthodologie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pour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mener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projet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bien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323528" y="1988840"/>
            <a:ext cx="2747640" cy="2095500"/>
            <a:chOff x="323528" y="1988840"/>
            <a:chExt cx="2747640" cy="2095500"/>
          </a:xfrm>
        </p:grpSpPr>
        <p:sp>
          <p:nvSpPr>
            <p:cNvPr id="6" name="ZoneTexte 5"/>
            <p:cNvSpPr txBox="1"/>
            <p:nvPr/>
          </p:nvSpPr>
          <p:spPr>
            <a:xfrm>
              <a:off x="323528" y="198884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</a:t>
              </a:r>
              <a:endParaRPr lang="fr-FR" dirty="0"/>
            </a:p>
          </p:txBody>
        </p:sp>
        <p:pic>
          <p:nvPicPr>
            <p:cNvPr id="8" name="Image 7" descr="img_offre_B-1c6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3568" y="1988840"/>
              <a:ext cx="2387600" cy="2095500"/>
            </a:xfrm>
            <a:prstGeom prst="rect">
              <a:avLst/>
            </a:prstGeom>
          </p:spPr>
        </p:pic>
      </p:grpSp>
      <p:sp>
        <p:nvSpPr>
          <p:cNvPr id="10" name="ZoneTexte 9"/>
          <p:cNvSpPr txBox="1"/>
          <p:nvPr/>
        </p:nvSpPr>
        <p:spPr>
          <a:xfrm>
            <a:off x="3275856" y="2204864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Faire une comparaison avec les différentes</a:t>
            </a:r>
          </a:p>
          <a:p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applications sur tablette qui nous présentent l'actualité</a:t>
            </a:r>
            <a:r>
              <a:rPr lang="fr-FR" i="1" dirty="0" smtClean="0"/>
              <a:t>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347864" y="335699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Peut</a:t>
            </a:r>
            <a:r>
              <a:rPr lang="en-GB" i="1" dirty="0" smtClean="0"/>
              <a:t>-on lire les </a:t>
            </a:r>
            <a:r>
              <a:rPr lang="en-GB" i="1" dirty="0" err="1" smtClean="0"/>
              <a:t>mêmes</a:t>
            </a:r>
            <a:r>
              <a:rPr lang="en-GB" i="1" dirty="0" smtClean="0"/>
              <a:t> articles?</a:t>
            </a:r>
            <a:endParaRPr lang="fr-FR" i="1" dirty="0" smtClean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347864" y="386104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Peut</a:t>
            </a:r>
            <a:r>
              <a:rPr lang="en-GB" dirty="0" smtClean="0"/>
              <a:t>-on se passer du journal </a:t>
            </a:r>
            <a:r>
              <a:rPr lang="en-GB" dirty="0" err="1" smtClean="0"/>
              <a:t>papier</a:t>
            </a:r>
            <a:r>
              <a:rPr lang="en-GB" dirty="0" smtClean="0"/>
              <a:t>?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347864" y="458112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Lister les </a:t>
            </a:r>
            <a:r>
              <a:rPr lang="en-GB" i="1" dirty="0" err="1" smtClean="0"/>
              <a:t>avantages</a:t>
            </a:r>
            <a:r>
              <a:rPr lang="en-GB" i="1" dirty="0" smtClean="0"/>
              <a:t> et les </a:t>
            </a:r>
            <a:r>
              <a:rPr lang="en-GB" i="1" dirty="0" err="1" smtClean="0"/>
              <a:t>inconvénients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476672"/>
            <a:ext cx="8640960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Pourquoi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 pas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créer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 journal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site de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l’école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page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5856" y="220486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.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2592288" cy="243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060848"/>
            <a:ext cx="3816424" cy="238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395536" y="5301208"/>
            <a:ext cx="799288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/>
              <a:t>Mais</a:t>
            </a:r>
            <a:r>
              <a:rPr lang="en-GB" dirty="0" smtClean="0"/>
              <a:t> pour </a:t>
            </a:r>
            <a:r>
              <a:rPr lang="en-GB" dirty="0" err="1" smtClean="0"/>
              <a:t>cela</a:t>
            </a:r>
            <a:r>
              <a:rPr lang="en-GB" dirty="0" smtClean="0"/>
              <a:t>, </a:t>
            </a:r>
            <a:r>
              <a:rPr lang="en-GB" dirty="0" err="1" smtClean="0"/>
              <a:t>il</a:t>
            </a:r>
            <a:r>
              <a:rPr lang="en-GB" dirty="0" smtClean="0"/>
              <a:t> y a des </a:t>
            </a:r>
            <a:r>
              <a:rPr lang="en-GB" dirty="0" err="1" smtClean="0"/>
              <a:t>règles</a:t>
            </a:r>
            <a:r>
              <a:rPr lang="en-GB" dirty="0" smtClean="0"/>
              <a:t> et des </a:t>
            </a:r>
            <a:r>
              <a:rPr lang="en-GB" dirty="0" err="1" smtClean="0"/>
              <a:t>conseils</a:t>
            </a:r>
            <a:r>
              <a:rPr lang="en-GB" dirty="0" smtClean="0"/>
              <a:t> à </a:t>
            </a:r>
            <a:r>
              <a:rPr lang="en-GB" dirty="0" err="1" smtClean="0"/>
              <a:t>suivre</a:t>
            </a:r>
            <a:r>
              <a:rPr lang="en-GB" dirty="0" smtClean="0"/>
              <a:t>.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784448"/>
            <a:ext cx="864096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L’Education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aux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médias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c’est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aussi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5856" y="220486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198884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Savoir </a:t>
            </a:r>
            <a:r>
              <a:rPr lang="en-GB" dirty="0" err="1" smtClean="0"/>
              <a:t>répondre</a:t>
            </a:r>
            <a:r>
              <a:rPr lang="en-GB" dirty="0" smtClean="0"/>
              <a:t> aux questions </a:t>
            </a:r>
            <a:r>
              <a:rPr lang="en-GB" dirty="0" err="1" smtClean="0"/>
              <a:t>suivantes</a:t>
            </a:r>
            <a:r>
              <a:rPr lang="en-GB" dirty="0" smtClean="0"/>
              <a:t>: </a:t>
            </a:r>
          </a:p>
          <a:p>
            <a:r>
              <a:rPr lang="en-GB" dirty="0" err="1" smtClean="0"/>
              <a:t>Qu’est-ce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je </a:t>
            </a:r>
            <a:r>
              <a:rPr lang="en-GB" dirty="0" err="1" smtClean="0"/>
              <a:t>peux</a:t>
            </a:r>
            <a:r>
              <a:rPr lang="en-GB" dirty="0" smtClean="0"/>
              <a:t> </a:t>
            </a:r>
            <a:r>
              <a:rPr lang="en-GB" dirty="0" err="1" smtClean="0"/>
              <a:t>plublier</a:t>
            </a:r>
            <a:r>
              <a:rPr lang="en-GB" dirty="0" smtClean="0"/>
              <a:t>? </a:t>
            </a:r>
            <a:r>
              <a:rPr lang="en-GB" dirty="0" err="1" smtClean="0"/>
              <a:t>Est-ce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je </a:t>
            </a:r>
            <a:r>
              <a:rPr lang="en-GB" dirty="0" err="1" smtClean="0"/>
              <a:t>peux</a:t>
            </a:r>
            <a:r>
              <a:rPr lang="en-GB" dirty="0" smtClean="0"/>
              <a:t> </a:t>
            </a:r>
            <a:r>
              <a:rPr lang="en-GB" dirty="0" err="1" smtClean="0"/>
              <a:t>mettre</a:t>
            </a:r>
            <a:r>
              <a:rPr lang="en-GB" dirty="0" smtClean="0"/>
              <a:t> </a:t>
            </a:r>
            <a:r>
              <a:rPr lang="en-GB" dirty="0" err="1" smtClean="0"/>
              <a:t>n’importe</a:t>
            </a:r>
            <a:r>
              <a:rPr lang="en-GB" dirty="0" smtClean="0"/>
              <a:t> </a:t>
            </a:r>
            <a:r>
              <a:rPr lang="en-GB" dirty="0" err="1" smtClean="0"/>
              <a:t>quelles</a:t>
            </a:r>
            <a:r>
              <a:rPr lang="en-GB" dirty="0" smtClean="0"/>
              <a:t> photos, </a:t>
            </a:r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vidéos</a:t>
            </a:r>
            <a:r>
              <a:rPr lang="en-GB" dirty="0" smtClean="0"/>
              <a:t>? </a:t>
            </a:r>
            <a:r>
              <a:rPr lang="en-GB" dirty="0" err="1" smtClean="0"/>
              <a:t>Est-ce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je </a:t>
            </a:r>
            <a:r>
              <a:rPr lang="en-GB" dirty="0" err="1" smtClean="0"/>
              <a:t>peux</a:t>
            </a:r>
            <a:r>
              <a:rPr lang="en-GB" dirty="0" smtClean="0"/>
              <a:t> dire et commenter </a:t>
            </a:r>
            <a:r>
              <a:rPr lang="en-GB" dirty="0" err="1" smtClean="0"/>
              <a:t>n’importe</a:t>
            </a:r>
            <a:r>
              <a:rPr lang="en-GB" dirty="0" smtClean="0"/>
              <a:t> comment? </a:t>
            </a:r>
          </a:p>
          <a:p>
            <a:endParaRPr lang="en-GB" dirty="0" smtClean="0"/>
          </a:p>
          <a:p>
            <a:r>
              <a:rPr lang="en-GB" dirty="0" err="1" smtClean="0"/>
              <a:t>Droit</a:t>
            </a:r>
            <a:r>
              <a:rPr lang="en-GB" dirty="0" smtClean="0"/>
              <a:t> à la vie </a:t>
            </a:r>
            <a:r>
              <a:rPr lang="en-GB" dirty="0" err="1" smtClean="0"/>
              <a:t>privée</a:t>
            </a:r>
            <a:r>
              <a:rPr lang="en-GB" dirty="0" smtClean="0"/>
              <a:t>, </a:t>
            </a:r>
            <a:r>
              <a:rPr lang="en-GB" dirty="0" err="1" smtClean="0"/>
              <a:t>droit</a:t>
            </a:r>
            <a:r>
              <a:rPr lang="en-GB" dirty="0" smtClean="0"/>
              <a:t> à </a:t>
            </a:r>
            <a:r>
              <a:rPr lang="en-GB" dirty="0" err="1" smtClean="0"/>
              <a:t>l’image</a:t>
            </a:r>
            <a:r>
              <a:rPr lang="en-GB" dirty="0" smtClean="0"/>
              <a:t>, </a:t>
            </a:r>
            <a:r>
              <a:rPr lang="en-GB" dirty="0" err="1" smtClean="0"/>
              <a:t>droit</a:t>
            </a:r>
            <a:r>
              <a:rPr lang="en-GB" dirty="0" smtClean="0"/>
              <a:t> </a:t>
            </a:r>
            <a:r>
              <a:rPr lang="en-GB" dirty="0" err="1" smtClean="0"/>
              <a:t>d’auteur</a:t>
            </a:r>
            <a:r>
              <a:rPr lang="en-GB" dirty="0" smtClean="0"/>
              <a:t>, </a:t>
            </a:r>
            <a:r>
              <a:rPr lang="en-GB" dirty="0" err="1" smtClean="0"/>
              <a:t>cyberharcèlement</a:t>
            </a:r>
            <a:r>
              <a:rPr lang="en-GB" dirty="0" smtClean="0"/>
              <a:t>, </a:t>
            </a:r>
            <a:r>
              <a:rPr lang="en-GB" dirty="0" err="1" smtClean="0"/>
              <a:t>jeux</a:t>
            </a:r>
            <a:r>
              <a:rPr lang="en-GB" dirty="0" smtClean="0"/>
              <a:t> en </a:t>
            </a:r>
            <a:r>
              <a:rPr lang="en-GB" dirty="0" err="1" smtClean="0"/>
              <a:t>ligne</a:t>
            </a:r>
            <a:r>
              <a:rPr lang="en-GB" dirty="0" smtClean="0"/>
              <a:t>, </a:t>
            </a:r>
            <a:r>
              <a:rPr lang="en-GB" dirty="0" err="1" smtClean="0"/>
              <a:t>jeux</a:t>
            </a:r>
            <a:r>
              <a:rPr lang="en-GB" dirty="0" smtClean="0"/>
              <a:t> </a:t>
            </a:r>
            <a:r>
              <a:rPr lang="en-GB" dirty="0" err="1" smtClean="0"/>
              <a:t>d’argent</a:t>
            </a:r>
            <a:r>
              <a:rPr lang="en-GB" dirty="0" smtClean="0"/>
              <a:t>, </a:t>
            </a:r>
            <a:r>
              <a:rPr lang="en-GB" dirty="0" err="1" smtClean="0"/>
              <a:t>contenus</a:t>
            </a:r>
            <a:r>
              <a:rPr lang="en-GB" dirty="0" smtClean="0"/>
              <a:t> </a:t>
            </a:r>
            <a:r>
              <a:rPr lang="en-GB" dirty="0" err="1" smtClean="0"/>
              <a:t>illicites</a:t>
            </a:r>
            <a:r>
              <a:rPr lang="en-GB" dirty="0" smtClean="0"/>
              <a:t> et </a:t>
            </a:r>
            <a:r>
              <a:rPr lang="en-GB" dirty="0" err="1" smtClean="0"/>
              <a:t>préjuciables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des </a:t>
            </a:r>
            <a:r>
              <a:rPr lang="en-GB" dirty="0" err="1" smtClean="0"/>
              <a:t>thèmes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nous </a:t>
            </a:r>
            <a:r>
              <a:rPr lang="en-GB" dirty="0" err="1" smtClean="0"/>
              <a:t>avons</a:t>
            </a:r>
            <a:r>
              <a:rPr lang="en-GB" dirty="0" smtClean="0"/>
              <a:t> </a:t>
            </a:r>
            <a:r>
              <a:rPr lang="en-GB" dirty="0" err="1" smtClean="0"/>
              <a:t>abordés</a:t>
            </a:r>
            <a:r>
              <a:rPr lang="en-GB" dirty="0" smtClean="0"/>
              <a:t> </a:t>
            </a:r>
            <a:r>
              <a:rPr lang="en-GB" dirty="0" err="1" smtClean="0"/>
              <a:t>sous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 </a:t>
            </a:r>
            <a:r>
              <a:rPr lang="en-GB" dirty="0" err="1" smtClean="0"/>
              <a:t>d’études</a:t>
            </a:r>
            <a:r>
              <a:rPr lang="en-GB" dirty="0" smtClean="0"/>
              <a:t> </a:t>
            </a:r>
            <a:r>
              <a:rPr lang="en-GB" dirty="0" smtClean="0"/>
              <a:t>de </a:t>
            </a:r>
            <a:r>
              <a:rPr lang="en-GB" dirty="0" err="1" smtClean="0"/>
              <a:t>cas</a:t>
            </a:r>
            <a:r>
              <a:rPr lang="en-GB" dirty="0" smtClean="0"/>
              <a:t>. Les </a:t>
            </a:r>
            <a:r>
              <a:rPr lang="en-GB" dirty="0" err="1" smtClean="0"/>
              <a:t>réponses</a:t>
            </a:r>
            <a:r>
              <a:rPr lang="en-GB" dirty="0" smtClean="0"/>
              <a:t> </a:t>
            </a:r>
            <a:r>
              <a:rPr lang="en-GB" dirty="0" err="1" smtClean="0"/>
              <a:t>ont</a:t>
            </a:r>
            <a:r>
              <a:rPr lang="en-GB" dirty="0" smtClean="0"/>
              <a:t> </a:t>
            </a:r>
            <a:r>
              <a:rPr lang="en-GB" dirty="0" err="1" smtClean="0"/>
              <a:t>été</a:t>
            </a:r>
            <a:r>
              <a:rPr lang="en-GB" dirty="0" smtClean="0"/>
              <a:t> </a:t>
            </a:r>
            <a:r>
              <a:rPr lang="en-GB" dirty="0" err="1" smtClean="0"/>
              <a:t>commentées</a:t>
            </a:r>
            <a:r>
              <a:rPr lang="en-GB" dirty="0" smtClean="0"/>
              <a:t>, </a:t>
            </a:r>
            <a:r>
              <a:rPr lang="en-GB" dirty="0" err="1" smtClean="0"/>
              <a:t>discutées</a:t>
            </a:r>
            <a:r>
              <a:rPr lang="en-GB" dirty="0" smtClean="0"/>
              <a:t> et </a:t>
            </a:r>
            <a:r>
              <a:rPr lang="en-GB" dirty="0" err="1" smtClean="0"/>
              <a:t>parfois</a:t>
            </a:r>
            <a:r>
              <a:rPr lang="en-GB" dirty="0" smtClean="0"/>
              <a:t> </a:t>
            </a:r>
            <a:r>
              <a:rPr lang="en-GB" dirty="0" err="1" smtClean="0"/>
              <a:t>même</a:t>
            </a:r>
            <a:r>
              <a:rPr lang="en-GB" dirty="0" smtClean="0"/>
              <a:t> </a:t>
            </a:r>
            <a:r>
              <a:rPr lang="en-GB" dirty="0" err="1" smtClean="0"/>
              <a:t>contestées</a:t>
            </a:r>
            <a:r>
              <a:rPr lang="en-GB" dirty="0" smtClean="0"/>
              <a:t> par les </a:t>
            </a:r>
            <a:r>
              <a:rPr lang="en-GB" dirty="0" err="1" smtClean="0"/>
              <a:t>élèves</a:t>
            </a:r>
            <a:r>
              <a:rPr lang="en-GB" dirty="0" smtClean="0"/>
              <a:t>.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797152"/>
            <a:ext cx="6300192" cy="180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pitaux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Capitaux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Capitaux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Capitaux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777</Words>
  <Application>Microsoft Office PowerPoint</Application>
  <PresentationFormat>Affichage à l'écran (4:3)</PresentationFormat>
  <Paragraphs>66</Paragraphs>
  <Slides>10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Capitaux</vt:lpstr>
      <vt:lpstr>Education aux médias</vt:lpstr>
      <vt:lpstr>2ème année activité complémentaire socio-économie (2h/semaine)</vt:lpstr>
      <vt:lpstr>Aujourd’hui tout va vite, très vite ...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CRP - Gabriel Lippmann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aux médias</dc:title>
  <dc:creator>Admin</dc:creator>
  <cp:lastModifiedBy>Profs-élèves</cp:lastModifiedBy>
  <cp:revision>39</cp:revision>
  <dcterms:created xsi:type="dcterms:W3CDTF">2013-10-25T12:22:55Z</dcterms:created>
  <dcterms:modified xsi:type="dcterms:W3CDTF">2014-10-07T08:07:28Z</dcterms:modified>
</cp:coreProperties>
</file>