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7" r:id="rId5"/>
    <p:sldId id="261" r:id="rId6"/>
    <p:sldId id="258" r:id="rId7"/>
    <p:sldId id="259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BE" smtClean="0"/>
              <a:t>Modifiez le style des sous-titres du masque</a:t>
            </a:r>
            <a:endParaRPr lang="fr-B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BE" smtClean="0"/>
              <a:t>Modifiez le style des sous-titres du masque</a:t>
            </a:r>
            <a:endParaRPr lang="fr-B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smtClean="0"/>
              <a:t>Cliquez sur l'icône pour ajouter une image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smtClean="0"/>
              <a:t>Cliquez sur l'icône pour ajouter une image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BE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Modifiez le style du titre</a:t>
            </a:r>
            <a:endParaRPr lang="fr-B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Modifiez le style du titre</a:t>
            </a:r>
            <a:endParaRPr lang="fr-BE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fr-BE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BE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B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A20CA7-6A09-47FF-92E4-31CB796DD609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DD289F-0835-452A-809A-4BC95EA7A771}" type="datetimeFigureOut">
              <a:rPr lang="fr-BE" smtClean="0"/>
              <a:t>10/10/2014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Présentation du projet de l’école de Basse-</a:t>
            </a:r>
            <a:r>
              <a:rPr lang="fr-BE" sz="4800" u="sng" dirty="0" err="1" smtClean="0">
                <a:solidFill>
                  <a:schemeClr val="accent1"/>
                </a:solidFill>
              </a:rPr>
              <a:t>Bodeux</a:t>
            </a:r>
            <a:r>
              <a:rPr lang="fr-BE" sz="4800" u="sng" dirty="0" smtClean="0">
                <a:solidFill>
                  <a:schemeClr val="accent1"/>
                </a:solidFill>
              </a:rPr>
              <a:t> 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fr-BE" sz="3600" dirty="0" smtClean="0"/>
              <a:t>« Mâche la pub avant de l’avaler » (Jean-Marc </a:t>
            </a:r>
            <a:r>
              <a:rPr lang="fr-BE" sz="3600" dirty="0" err="1" smtClean="0"/>
              <a:t>Buret</a:t>
            </a:r>
            <a:r>
              <a:rPr lang="fr-BE" sz="3600" dirty="0" smtClean="0"/>
              <a:t>)</a:t>
            </a:r>
          </a:p>
          <a:p>
            <a:pPr algn="ctr"/>
            <a:endParaRPr lang="fr-BE" sz="3600" dirty="0" smtClean="0"/>
          </a:p>
          <a:p>
            <a:pPr algn="ctr"/>
            <a:r>
              <a:rPr lang="fr-BE" sz="3600" dirty="0" smtClean="0"/>
              <a:t>En collaboration avec la bibliothèque et l’EPN 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24618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Les objectifs: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2800" dirty="0"/>
              <a:t>Une approche critique des médias et du monde de la publicité par l'aménagement et la promotion d'un « atelier médias » au sein de notre école</a:t>
            </a:r>
            <a:r>
              <a:rPr lang="fr-BE" sz="2800" dirty="0" smtClean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2800" dirty="0" smtClean="0"/>
              <a:t>Manipuler et s'informer </a:t>
            </a:r>
            <a:r>
              <a:rPr lang="fr-BE" sz="2800" dirty="0"/>
              <a:t>sur différents médias comme la télévision, la presse écrite et internet via un même angle transversal : la publicité.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600" dirty="0" smtClean="0"/>
          </a:p>
        </p:txBody>
      </p:sp>
    </p:spTree>
    <p:extLst>
      <p:ext uri="{BB962C8B-B14F-4D97-AF65-F5344CB8AC3E}">
        <p14:creationId xmlns:p14="http://schemas.microsoft.com/office/powerpoint/2010/main" val="703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Finalité du projet: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2800" dirty="0" smtClean="0"/>
              <a:t>A l’issue de l’année, les enfants réalisent des affiches de sensibilisation sur les différents médias</a:t>
            </a:r>
            <a:endParaRPr lang="fr-BE" sz="2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600" dirty="0" smtClean="0"/>
          </a:p>
        </p:txBody>
      </p:sp>
    </p:spTree>
    <p:extLst>
      <p:ext uri="{BB962C8B-B14F-4D97-AF65-F5344CB8AC3E}">
        <p14:creationId xmlns:p14="http://schemas.microsoft.com/office/powerpoint/2010/main" val="5845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Public: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3600" dirty="0" smtClean="0"/>
              <a:t>L’école communale de Basse-</a:t>
            </a:r>
            <a:r>
              <a:rPr lang="fr-BE" sz="3600" dirty="0" err="1" smtClean="0"/>
              <a:t>Bodeux</a:t>
            </a:r>
            <a:r>
              <a:rPr lang="fr-BE" sz="3600" dirty="0" smtClean="0"/>
              <a:t> de la maternelle à la primaire</a:t>
            </a:r>
            <a:endParaRPr lang="fr-BE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600" dirty="0" smtClean="0"/>
          </a:p>
        </p:txBody>
      </p:sp>
    </p:spTree>
    <p:extLst>
      <p:ext uri="{BB962C8B-B14F-4D97-AF65-F5344CB8AC3E}">
        <p14:creationId xmlns:p14="http://schemas.microsoft.com/office/powerpoint/2010/main" val="569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Méthode de travail: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2800" dirty="0"/>
              <a:t>Huit ateliers </a:t>
            </a:r>
            <a:r>
              <a:rPr lang="fr-BE" sz="2800" dirty="0" smtClean="0"/>
              <a:t>ont été </a:t>
            </a:r>
            <a:r>
              <a:rPr lang="fr-BE" sz="2800" dirty="0"/>
              <a:t>proposés sur l'année scolaire, divisés en 4 modules de 2x50 minutes (1</a:t>
            </a:r>
            <a:r>
              <a:rPr lang="fr-BE" sz="2800" baseline="30000" dirty="0"/>
              <a:t>ère</a:t>
            </a:r>
            <a:r>
              <a:rPr lang="fr-BE" sz="2800" dirty="0"/>
              <a:t> partie théorique et 2</a:t>
            </a:r>
            <a:r>
              <a:rPr lang="fr-BE" sz="2800" baseline="30000" dirty="0"/>
              <a:t>ème</a:t>
            </a:r>
            <a:r>
              <a:rPr lang="fr-BE" sz="2800" dirty="0"/>
              <a:t> partie pratique). Deux séances supplémentaires seront consacrées à la visite du Muséobus et à l'exposition des réalisations des élèves.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2763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20688"/>
            <a:ext cx="7117180" cy="1470025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Les ateliers: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2852936"/>
            <a:ext cx="7117180" cy="86142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r-BE" sz="2800" u="sng" dirty="0"/>
              <a:t>la télévision et les spots publicitaires</a:t>
            </a:r>
            <a:endParaRPr lang="fr-BE" sz="2800" dirty="0"/>
          </a:p>
          <a:p>
            <a:pPr marL="514350" indent="-514350" algn="l">
              <a:buFont typeface="+mj-lt"/>
              <a:buAutoNum type="arabicPeriod"/>
            </a:pPr>
            <a:r>
              <a:rPr lang="fr-BE" sz="2800" u="sng" dirty="0"/>
              <a:t>la presse écrite et les affiches</a:t>
            </a:r>
            <a:endParaRPr lang="fr-BE" sz="2800" dirty="0"/>
          </a:p>
          <a:p>
            <a:pPr marL="514350" indent="-514350" algn="l">
              <a:buFont typeface="+mj-lt"/>
              <a:buAutoNum type="arabicPeriod"/>
            </a:pPr>
            <a:r>
              <a:rPr lang="fr-BE" sz="2800" u="sng" dirty="0"/>
              <a:t>internet</a:t>
            </a:r>
            <a:endParaRPr lang="fr-BE" sz="2800" dirty="0"/>
          </a:p>
          <a:p>
            <a:pPr marL="514350" indent="-514350" algn="l">
              <a:buFont typeface="+mj-lt"/>
              <a:buAutoNum type="arabicPeriod"/>
            </a:pPr>
            <a:r>
              <a:rPr lang="fr-BE" sz="2800" u="sng" dirty="0"/>
              <a:t>réalisation des affiches</a:t>
            </a:r>
            <a:endParaRPr lang="fr-BE" sz="2800" dirty="0"/>
          </a:p>
          <a:p>
            <a:pPr algn="l"/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1274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404664"/>
            <a:ext cx="7117180" cy="677937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Les réalisations: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EPN\formations-stages\ecole\projet BB\affiche\affiche\alex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200000" cy="54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404664"/>
            <a:ext cx="7117180" cy="677937"/>
          </a:xfrm>
        </p:spPr>
        <p:txBody>
          <a:bodyPr/>
          <a:lstStyle/>
          <a:p>
            <a:pPr algn="ctr"/>
            <a:r>
              <a:rPr lang="fr-BE" sz="4800" u="sng" dirty="0" smtClean="0">
                <a:solidFill>
                  <a:schemeClr val="accent1"/>
                </a:solidFill>
              </a:rPr>
              <a:t>Les réalisations:</a:t>
            </a:r>
            <a:endParaRPr lang="fr-BE" sz="4800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EPN\formations-stages\ecole\projet BB\affiche\affiche\robin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200000" cy="54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72</TotalTime>
  <Words>133</Words>
  <Application>Microsoft Office PowerPoint</Application>
  <PresentationFormat>Affichage à l'écran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ind_0197_slide</vt:lpstr>
      <vt:lpstr>1_Default Design</vt:lpstr>
      <vt:lpstr>thermique</vt:lpstr>
      <vt:lpstr>Présentation du projet de l’école de Basse-Bodeux </vt:lpstr>
      <vt:lpstr>Les objectifs:</vt:lpstr>
      <vt:lpstr>Finalité du projet:</vt:lpstr>
      <vt:lpstr>Public:</vt:lpstr>
      <vt:lpstr>Méthode de travail:</vt:lpstr>
      <vt:lpstr>Les ateliers:</vt:lpstr>
      <vt:lpstr>Les réalisations:</vt:lpstr>
      <vt:lpstr>Les réalisations: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projet de l’école de Basse-Bodeux</dc:title>
  <dc:creator>epn</dc:creator>
  <cp:lastModifiedBy>epn</cp:lastModifiedBy>
  <cp:revision>6</cp:revision>
  <dcterms:created xsi:type="dcterms:W3CDTF">2014-10-10T09:06:51Z</dcterms:created>
  <dcterms:modified xsi:type="dcterms:W3CDTF">2014-10-10T10:19:06Z</dcterms:modified>
</cp:coreProperties>
</file>