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7" r:id="rId6"/>
    <p:sldId id="266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2482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5070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6091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3647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0576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7678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6469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2816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26921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5039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8460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000000"/>
            </a:gs>
            <a:gs pos="49000">
              <a:srgbClr val="0A128C">
                <a:alpha val="71000"/>
                <a:lumMod val="62000"/>
                <a:lumOff val="38000"/>
              </a:srgbClr>
            </a:gs>
            <a:gs pos="70000">
              <a:srgbClr val="181CC7"/>
            </a:gs>
            <a:gs pos="99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970E-E065-4C26-B3DD-127C6A4A9AF6}" type="datetimeFigureOut">
              <a:rPr lang="fr-BE" smtClean="0"/>
              <a:pPr/>
              <a:t>10/10/2014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2212-3F4A-4F64-BF41-8A8C8C7859D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254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selevesdehermee.over-blog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08912" cy="489654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BE" sz="4800" b="1" dirty="0" smtClean="0">
                <a:solidFill>
                  <a:srgbClr val="FFFF00"/>
                </a:solidFill>
              </a:rPr>
              <a:t>Présentation du projet blog des élèves de 6</a:t>
            </a:r>
            <a:r>
              <a:rPr lang="fr-BE" sz="4800" b="1" baseline="30000" dirty="0" smtClean="0">
                <a:solidFill>
                  <a:srgbClr val="FFFF00"/>
                </a:solidFill>
              </a:rPr>
              <a:t>ème</a:t>
            </a:r>
            <a:r>
              <a:rPr lang="fr-BE" sz="4800" b="1" dirty="0" smtClean="0">
                <a:solidFill>
                  <a:srgbClr val="FFFF00"/>
                </a:solidFill>
              </a:rPr>
              <a:t> année primaire</a:t>
            </a:r>
            <a:br>
              <a:rPr lang="fr-BE" sz="4800" b="1" dirty="0" smtClean="0">
                <a:solidFill>
                  <a:srgbClr val="FFFF00"/>
                </a:solidFill>
              </a:rPr>
            </a:br>
            <a:r>
              <a:rPr lang="fr-BE" sz="4800" b="1" dirty="0" smtClean="0">
                <a:solidFill>
                  <a:srgbClr val="FFFF00"/>
                </a:solidFill>
              </a:rPr>
              <a:t>de l’école Saint-Joseph </a:t>
            </a:r>
            <a:br>
              <a:rPr lang="fr-BE" sz="4800" b="1" dirty="0" smtClean="0">
                <a:solidFill>
                  <a:srgbClr val="FFFF00"/>
                </a:solidFill>
              </a:rPr>
            </a:br>
            <a:r>
              <a:rPr lang="fr-BE" sz="4800" b="1" dirty="0" smtClean="0">
                <a:solidFill>
                  <a:srgbClr val="FFFF00"/>
                </a:solidFill>
              </a:rPr>
              <a:t>de </a:t>
            </a:r>
            <a:r>
              <a:rPr lang="fr-BE" sz="4800" b="1" dirty="0" err="1" smtClean="0">
                <a:solidFill>
                  <a:srgbClr val="FFFF00"/>
                </a:solidFill>
              </a:rPr>
              <a:t>Hermée</a:t>
            </a:r>
            <a:r>
              <a:rPr lang="fr-BE" sz="4800" b="1" dirty="0" smtClean="0">
                <a:solidFill>
                  <a:srgbClr val="FFFF00"/>
                </a:solidFill>
              </a:rPr>
              <a:t> </a:t>
            </a:r>
            <a:endParaRPr lang="fr-BE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1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442" y="413683"/>
            <a:ext cx="5337049" cy="4002786"/>
          </a:xfrm>
          <a:prstGeom prst="rect">
            <a:avLst/>
          </a:prstGeom>
        </p:spPr>
      </p:pic>
      <p:pic>
        <p:nvPicPr>
          <p:cNvPr id="1026" name="Picture 2" descr="C:\Users\Valérie\AppData\Local\Microsoft\Windows\Temporary Internet Files\Content.IE5\YM49O2US\MC9003985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84506"/>
            <a:ext cx="2626095" cy="15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érie\AppData\Local\Microsoft\Windows\Temporary Internet Files\Content.IE5\19MVT3Q1\MC9004057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239" y="4438173"/>
            <a:ext cx="2846844" cy="24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0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01" y="160180"/>
            <a:ext cx="4019490" cy="30022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085932"/>
            <a:ext cx="4860032" cy="36300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5912" y="4177669"/>
            <a:ext cx="4019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b="1" dirty="0" smtClean="0">
                <a:solidFill>
                  <a:srgbClr val="FFFF00"/>
                </a:solidFill>
              </a:rPr>
              <a:t>Mais il fallait se faire aider …</a:t>
            </a:r>
            <a:endParaRPr lang="fr-BE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3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00" y="404664"/>
            <a:ext cx="8352928" cy="62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21432"/>
            <a:ext cx="4392488" cy="32808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95" y="188640"/>
            <a:ext cx="4199674" cy="3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0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15" y="511734"/>
            <a:ext cx="4266056" cy="3186376"/>
          </a:xfrm>
          <a:prstGeom prst="rect">
            <a:avLst/>
          </a:prstGeom>
        </p:spPr>
      </p:pic>
      <p:pic>
        <p:nvPicPr>
          <p:cNvPr id="1028" name="Picture 4" descr="Nos souvenirs d'enf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365" y="3759639"/>
            <a:ext cx="448840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966" y="574426"/>
            <a:ext cx="4183506" cy="31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9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re voyage à l'Euro Space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4988"/>
            <a:ext cx="4891794" cy="36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683568" y="238000"/>
            <a:ext cx="6624736" cy="23269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 flipH="1">
            <a:off x="683567" y="548680"/>
            <a:ext cx="6624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800" dirty="0" smtClean="0"/>
          </a:p>
          <a:p>
            <a:r>
              <a:rPr lang="fr-BE" sz="2800" dirty="0" smtClean="0">
                <a:solidFill>
                  <a:srgbClr val="FFFF00"/>
                </a:solidFill>
              </a:rPr>
              <a:t>Merci de votre attention</a:t>
            </a:r>
          </a:p>
          <a:p>
            <a:pPr algn="r"/>
            <a:r>
              <a:rPr lang="fr-BE" sz="2800" dirty="0" smtClean="0">
                <a:solidFill>
                  <a:srgbClr val="FFFF00"/>
                </a:solidFill>
                <a:hlinkClick r:id="rId3"/>
              </a:rPr>
              <a:t>Leselevesdehermee.over-blog.com</a:t>
            </a:r>
            <a:endParaRPr lang="fr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3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22</Words>
  <Application>Microsoft Office PowerPoint</Application>
  <PresentationFormat>Affichage à l'écran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du projet blog des élèves de 6ème année primaire de l’école Saint-Joseph  de Hermée 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</dc:creator>
  <cp:lastModifiedBy>DELMOTTE Philippe</cp:lastModifiedBy>
  <cp:revision>18</cp:revision>
  <dcterms:created xsi:type="dcterms:W3CDTF">2014-10-09T08:04:34Z</dcterms:created>
  <dcterms:modified xsi:type="dcterms:W3CDTF">2014-10-10T07:39:53Z</dcterms:modified>
</cp:coreProperties>
</file>