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9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1644" y="-90"/>
      </p:cViewPr>
      <p:guideLst>
        <p:guide orient="horz" pos="2544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2C7A2-52E5-C446-B2AE-8DABD9605EC0}" type="datetimeFigureOut">
              <a:rPr lang="fr-FR" smtClean="0"/>
              <a:pPr/>
              <a:t>13/10/2014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AEAA-B363-D045-9760-C385D1EC9C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ejournaldenotrevoyage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cap="all" dirty="0" smtClean="0">
                <a:latin typeface="Gill Sans Light"/>
                <a:cs typeface="Gill Sans Light"/>
              </a:rPr>
              <a:t>Création d’un journal et </a:t>
            </a:r>
            <a:br>
              <a:rPr lang="fr-FR" sz="4000" b="1" cap="all" dirty="0" smtClean="0">
                <a:latin typeface="Gill Sans Light"/>
                <a:cs typeface="Gill Sans Light"/>
              </a:rPr>
            </a:br>
            <a:r>
              <a:rPr lang="fr-FR" sz="4000" b="1" cap="all" dirty="0" smtClean="0">
                <a:latin typeface="Gill Sans Light"/>
                <a:cs typeface="Gill Sans Light"/>
              </a:rPr>
              <a:t>d’un </a:t>
            </a:r>
            <a:r>
              <a:rPr lang="fr-FR" sz="4000" b="1" cap="all" dirty="0" err="1" smtClean="0">
                <a:latin typeface="Gill Sans Light"/>
                <a:cs typeface="Gill Sans Light"/>
              </a:rPr>
              <a:t>webjournal</a:t>
            </a:r>
            <a:endParaRPr lang="fr-FR" sz="4000" b="1" cap="all" dirty="0">
              <a:latin typeface="Gill Sans Light"/>
              <a:cs typeface="Gill Sans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09600" y="2521803"/>
            <a:ext cx="7620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Gill Sans Light"/>
                <a:cs typeface="Gill Sans Light"/>
              </a:rPr>
              <a:t>La réalisation de la plateforme en ligne</a:t>
            </a:r>
          </a:p>
          <a:p>
            <a:r>
              <a:rPr lang="fr-FR" sz="3600" dirty="0" smtClean="0">
                <a:latin typeface="Gill Sans Light"/>
                <a:cs typeface="Gill Sans Light"/>
              </a:rPr>
              <a:t>	- </a:t>
            </a:r>
            <a:r>
              <a:rPr lang="fr-FR" sz="2700" dirty="0" smtClean="0">
                <a:latin typeface="Gill Sans Light"/>
                <a:cs typeface="Gill Sans Light"/>
              </a:rPr>
              <a:t>Analyse du webdesign</a:t>
            </a:r>
          </a:p>
          <a:p>
            <a:r>
              <a:rPr lang="fr-FR" sz="2700" dirty="0" smtClean="0">
                <a:latin typeface="Gill Sans Light"/>
                <a:cs typeface="Gill Sans Light"/>
              </a:rPr>
              <a:t>	- Initiation pratique au logiciel </a:t>
            </a:r>
            <a:r>
              <a:rPr lang="fr-FR" sz="2700" dirty="0" err="1" smtClean="0">
                <a:latin typeface="Gill Sans Light"/>
                <a:cs typeface="Gill Sans Light"/>
              </a:rPr>
              <a:t>Weebly</a:t>
            </a:r>
            <a:endParaRPr lang="fr-FR" sz="2700" dirty="0" smtClean="0">
              <a:latin typeface="Gill Sans Light"/>
              <a:cs typeface="Gill Sans Light"/>
            </a:endParaRPr>
          </a:p>
          <a:p>
            <a:r>
              <a:rPr lang="fr-FR" sz="2700" dirty="0" smtClean="0">
                <a:latin typeface="Gill Sans Light"/>
                <a:cs typeface="Gill Sans Light"/>
              </a:rPr>
              <a:t>	- Choix du « design » et construction de la 	« Home Page »</a:t>
            </a:r>
          </a:p>
          <a:p>
            <a:r>
              <a:rPr lang="fr-FR" sz="2700" dirty="0" smtClean="0">
                <a:latin typeface="Gill Sans Light"/>
                <a:cs typeface="Gill Sans Light"/>
              </a:rPr>
              <a:t>	- Rapatriement et publication des articles, photos 	et interviews filmées  </a:t>
            </a:r>
          </a:p>
          <a:p>
            <a:pPr marL="342900" indent="-342900"/>
            <a:endParaRPr lang="fr-FR" sz="2700" dirty="0">
              <a:latin typeface="Gill Sans Light"/>
              <a:cs typeface="Gill Sans Ligh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9600" y="762000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latin typeface="Gill Sans"/>
                <a:cs typeface="Gill Sans"/>
              </a:rPr>
              <a:t>ÉTAPES DU PROJET (VERSION EN LIGNE)</a:t>
            </a:r>
          </a:p>
          <a:p>
            <a:r>
              <a:rPr lang="fr-FR" sz="2000" dirty="0" smtClean="0">
                <a:latin typeface="Gill Sans"/>
                <a:cs typeface="Gill Sans"/>
              </a:rPr>
              <a:t>UTILISATION D’IPAD</a:t>
            </a:r>
          </a:p>
          <a:p>
            <a:endParaRPr lang="fr-FR" sz="3000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apture d’écran 2014-10-13 à 00.18.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378791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09600" y="1371600"/>
            <a:ext cx="81388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Gill Sans"/>
                <a:cs typeface="Gill Sans"/>
                <a:hlinkClick r:id="rId2"/>
              </a:rPr>
              <a:t>http://lejournaldenotrevoyage.weebly.com/</a:t>
            </a:r>
            <a:r>
              <a:rPr lang="fr-FR" sz="3200" dirty="0" smtClean="0">
                <a:latin typeface="Gill Sans"/>
                <a:cs typeface="Gill Sans"/>
              </a:rPr>
              <a:t> </a:t>
            </a:r>
            <a:endParaRPr lang="fr-FR" sz="3200" dirty="0" smtClean="0">
              <a:latin typeface="Gill Sans"/>
              <a:cs typeface="Gill Sans"/>
            </a:endParaRPr>
          </a:p>
          <a:p>
            <a:endParaRPr lang="fr-FR" sz="3000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14400" y="914400"/>
            <a:ext cx="7315200" cy="286232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fr-FR" sz="3000" cap="all" dirty="0" smtClean="0">
                <a:latin typeface="Gill Sans"/>
                <a:cs typeface="Gill Sans"/>
              </a:rPr>
              <a:t>Contexte scolaire :</a:t>
            </a:r>
          </a:p>
          <a:p>
            <a:endParaRPr lang="fr-FR" sz="3000" dirty="0" smtClean="0">
              <a:latin typeface="Gill Sans Light"/>
              <a:cs typeface="Gill Sans Light"/>
            </a:endParaRPr>
          </a:p>
          <a:p>
            <a:r>
              <a:rPr lang="fr-FR" sz="3000" dirty="0" smtClean="0">
                <a:latin typeface="Gill Sans Light"/>
                <a:cs typeface="Gill Sans Light"/>
              </a:rPr>
              <a:t>École communale d’</a:t>
            </a:r>
            <a:r>
              <a:rPr lang="fr-FR" sz="3000" dirty="0" err="1" smtClean="0">
                <a:latin typeface="Gill Sans Light"/>
                <a:cs typeface="Gill Sans Light"/>
              </a:rPr>
              <a:t>Oreye</a:t>
            </a:r>
            <a:endParaRPr lang="fr-FR" sz="3000" dirty="0" smtClean="0">
              <a:latin typeface="Gill Sans Light"/>
              <a:cs typeface="Gill Sans Light"/>
            </a:endParaRPr>
          </a:p>
          <a:p>
            <a:r>
              <a:rPr lang="fr-FR" sz="3000" dirty="0" smtClean="0">
                <a:latin typeface="Gill Sans Light"/>
                <a:cs typeface="Gill Sans Light"/>
              </a:rPr>
              <a:t>6</a:t>
            </a:r>
            <a:r>
              <a:rPr lang="fr-FR" sz="3000" baseline="30000" dirty="0" smtClean="0">
                <a:latin typeface="Gill Sans Light"/>
                <a:cs typeface="Gill Sans Light"/>
              </a:rPr>
              <a:t>e</a:t>
            </a:r>
            <a:r>
              <a:rPr lang="fr-FR" sz="3000" dirty="0" smtClean="0">
                <a:latin typeface="Gill Sans Light"/>
                <a:cs typeface="Gill Sans Light"/>
              </a:rPr>
              <a:t> primaire</a:t>
            </a:r>
          </a:p>
          <a:p>
            <a:r>
              <a:rPr lang="fr-FR" sz="3000" dirty="0" smtClean="0">
                <a:latin typeface="Gill Sans Light"/>
                <a:cs typeface="Gill Sans Light"/>
              </a:rPr>
              <a:t>Nombre d’élèves : 23</a:t>
            </a:r>
          </a:p>
          <a:p>
            <a:r>
              <a:rPr lang="fr-FR" sz="3000" dirty="0" smtClean="0">
                <a:latin typeface="Gill Sans Light"/>
                <a:cs typeface="Gill Sans Light"/>
              </a:rPr>
              <a:t> </a:t>
            </a:r>
          </a:p>
          <a:p>
            <a:endParaRPr lang="fr-FR" sz="3000" dirty="0">
              <a:latin typeface="Gill Sans Light"/>
              <a:cs typeface="Gill Sans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14400" y="914400"/>
            <a:ext cx="7315200" cy="295465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fr-FR" sz="3000" cap="all" dirty="0" smtClean="0">
                <a:latin typeface="Gill Sans"/>
                <a:cs typeface="Gill Sans"/>
              </a:rPr>
              <a:t>objectif</a:t>
            </a:r>
          </a:p>
          <a:p>
            <a:endParaRPr lang="fr-FR" sz="3000" dirty="0" smtClean="0">
              <a:latin typeface="Gill Sans Light"/>
              <a:cs typeface="Gill Sans Light"/>
            </a:endParaRPr>
          </a:p>
          <a:p>
            <a:r>
              <a:rPr lang="fr-FR" sz="3200" dirty="0" smtClean="0">
                <a:latin typeface="Gill Sans Light"/>
                <a:cs typeface="Gill Sans Light"/>
              </a:rPr>
              <a:t>Concevoir et réaliser un journal papier ainsi qu’une plateforme internet qui accueillera la version en ligne du journal.</a:t>
            </a:r>
          </a:p>
          <a:p>
            <a:r>
              <a:rPr lang="fr-FR" sz="3000" dirty="0" smtClean="0">
                <a:latin typeface="Gill Sans Light"/>
                <a:cs typeface="Gill Sans Light"/>
              </a:rPr>
              <a:t> </a:t>
            </a:r>
          </a:p>
          <a:p>
            <a:endParaRPr lang="fr-FR" sz="3000" dirty="0">
              <a:latin typeface="Gill Sans Light"/>
              <a:cs typeface="Gill Sans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38200" y="1910477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400" cap="all" dirty="0" smtClean="0">
                <a:latin typeface="Gill Sans"/>
                <a:cs typeface="Gill Sans"/>
              </a:rPr>
              <a:t>Préparation</a:t>
            </a:r>
          </a:p>
          <a:p>
            <a:pPr marL="342900" indent="-342900"/>
            <a:endParaRPr lang="fr-FR" sz="2400" dirty="0" smtClean="0">
              <a:latin typeface="Gill Sans Light"/>
              <a:cs typeface="Gill Sans Light"/>
            </a:endParaRP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Structure et éléments constitutifs d’un journal.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Structure et éléments constitutifs d’un article.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L’écriture journalistique : les 5 questions.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Le métier de journaliste (rencontre avec un professionnel)</a:t>
            </a:r>
            <a:r>
              <a:rPr lang="fr-FR" sz="2000" dirty="0" smtClean="0">
                <a:latin typeface="Gill Sans Light"/>
                <a:cs typeface="Gill Sans Light"/>
              </a:rPr>
              <a:t>.</a:t>
            </a:r>
          </a:p>
          <a:p>
            <a:pPr marL="342900" indent="-342900"/>
            <a:r>
              <a:rPr lang="fr-FR" dirty="0" smtClean="0">
                <a:latin typeface="Gill Sans Light"/>
                <a:cs typeface="Gill Sans Light"/>
              </a:rPr>
              <a:t> </a:t>
            </a:r>
          </a:p>
          <a:p>
            <a:endParaRPr lang="fr-FR" dirty="0">
              <a:latin typeface="Gill Sans Light"/>
              <a:cs typeface="Gill Sans Ligh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" y="762000"/>
            <a:ext cx="76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latin typeface="Gill Sans"/>
                <a:cs typeface="Gill Sans"/>
              </a:rPr>
              <a:t>ÉTAPES DU PROJET (VERSION PAPIER)</a:t>
            </a:r>
            <a:endParaRPr lang="fr-FR" sz="3000" dirty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38200" y="1910477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400" cap="all" dirty="0" smtClean="0">
                <a:latin typeface="Gill Sans"/>
                <a:cs typeface="Gill Sans"/>
              </a:rPr>
              <a:t>Réalisation</a:t>
            </a:r>
          </a:p>
          <a:p>
            <a:pPr marL="342900" indent="-342900"/>
            <a:endParaRPr lang="fr-FR" sz="2400" dirty="0" smtClean="0">
              <a:latin typeface="Gill Sans Light"/>
              <a:cs typeface="Gill Sans Light"/>
            </a:endParaRP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Choix des différentes rubriques.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Planification et répartition des tâches.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Réalisation de photos / rédaction des articles.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Choix des photos / rédaction des légendes</a:t>
            </a:r>
            <a:r>
              <a:rPr lang="fr-FR" sz="2000" dirty="0" smtClean="0">
                <a:latin typeface="Gill Sans Light"/>
                <a:cs typeface="Gill Sans Light"/>
              </a:rPr>
              <a:t>.</a:t>
            </a:r>
          </a:p>
          <a:p>
            <a:pPr marL="342900" indent="-342900"/>
            <a:r>
              <a:rPr lang="fr-FR" dirty="0" smtClean="0">
                <a:latin typeface="Gill Sans Light"/>
                <a:cs typeface="Gill Sans Light"/>
              </a:rPr>
              <a:t> </a:t>
            </a:r>
          </a:p>
          <a:p>
            <a:endParaRPr lang="fr-FR" dirty="0">
              <a:latin typeface="Gill Sans Light"/>
              <a:cs typeface="Gill Sans Ligh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" y="762000"/>
            <a:ext cx="76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latin typeface="Gill Sans"/>
                <a:cs typeface="Gill Sans"/>
              </a:rPr>
              <a:t>ÉTAPES DU PROJET (VERSION PAPIER)</a:t>
            </a:r>
            <a:endParaRPr lang="fr-FR" sz="3000" dirty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09600" y="2127409"/>
            <a:ext cx="762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2400" cap="all" dirty="0" smtClean="0">
                <a:latin typeface="Gill Sans"/>
                <a:cs typeface="Gill Sans"/>
              </a:rPr>
              <a:t>PRODUCTION ET DIFFUSION</a:t>
            </a:r>
          </a:p>
          <a:p>
            <a:pPr marL="342900" indent="-342900"/>
            <a:endParaRPr lang="fr-FR" sz="2400" dirty="0" smtClean="0">
              <a:latin typeface="Gill Sans Light"/>
              <a:cs typeface="Gill Sans Light"/>
            </a:endParaRP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Mise en page externe 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Impression externe.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- Vente du journal.</a:t>
            </a:r>
            <a:endParaRPr lang="fr-FR" sz="2000" dirty="0" smtClean="0">
              <a:latin typeface="Gill Sans Light"/>
              <a:cs typeface="Gill Sans Light"/>
            </a:endParaRPr>
          </a:p>
          <a:p>
            <a:pPr marL="342900" indent="-342900"/>
            <a:r>
              <a:rPr lang="fr-FR" dirty="0" smtClean="0">
                <a:latin typeface="Gill Sans Light"/>
                <a:cs typeface="Gill Sans Light"/>
              </a:rPr>
              <a:t> </a:t>
            </a:r>
          </a:p>
          <a:p>
            <a:endParaRPr lang="fr-FR" dirty="0">
              <a:latin typeface="Gill Sans Light"/>
              <a:cs typeface="Gill Sans Ligh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9600" y="762000"/>
            <a:ext cx="76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latin typeface="Gill Sans"/>
                <a:cs typeface="Gill Sans"/>
              </a:rPr>
              <a:t>ÉTAPES DU PROJET (VERSION PAPIER)</a:t>
            </a:r>
            <a:endParaRPr lang="fr-FR" sz="3000" dirty="0">
              <a:latin typeface="Gill Sans"/>
              <a:cs typeface="Gill Sans"/>
            </a:endParaRPr>
          </a:p>
        </p:txBody>
      </p:sp>
      <p:pic>
        <p:nvPicPr>
          <p:cNvPr id="6" name="Image 5" descr="Capture d’écran 2014-10-12 à 22.30.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676400"/>
            <a:ext cx="3385820" cy="47244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09600" y="2521803"/>
            <a:ext cx="7620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fr-FR" sz="3500" dirty="0" smtClean="0">
                <a:latin typeface="Gill Sans Light"/>
                <a:cs typeface="Gill Sans Light"/>
              </a:rPr>
              <a:t>Comparaison d’un journal papier </a:t>
            </a:r>
          </a:p>
          <a:p>
            <a:pPr marL="342900" indent="-342900"/>
            <a:r>
              <a:rPr lang="fr-FR" sz="3500" dirty="0" smtClean="0">
                <a:latin typeface="Gill Sans Light"/>
                <a:cs typeface="Gill Sans Light"/>
              </a:rPr>
              <a:t>et de sa version en ligne.</a:t>
            </a:r>
          </a:p>
          <a:p>
            <a:pPr marL="342900" indent="-342900">
              <a:buFontTx/>
              <a:buChar char="-"/>
            </a:pPr>
            <a:endParaRPr lang="fr-FR" sz="2400" dirty="0" smtClean="0">
              <a:latin typeface="Gill Sans Light"/>
              <a:cs typeface="Gill Sans Light"/>
            </a:endParaRP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 </a:t>
            </a:r>
            <a:endParaRPr lang="fr-FR" dirty="0" smtClean="0">
              <a:latin typeface="Gill Sans Light"/>
              <a:cs typeface="Gill Sans Light"/>
            </a:endParaRPr>
          </a:p>
          <a:p>
            <a:endParaRPr lang="fr-FR" dirty="0">
              <a:latin typeface="Gill Sans Light"/>
              <a:cs typeface="Gill Sans Ligh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9600" y="762000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latin typeface="Gill Sans"/>
                <a:cs typeface="Gill Sans"/>
              </a:rPr>
              <a:t>ÉTAPES DU PROJET (VERSION EN LIGNE)</a:t>
            </a:r>
          </a:p>
          <a:p>
            <a:r>
              <a:rPr lang="fr-FR" sz="2000" dirty="0" smtClean="0">
                <a:latin typeface="Gill Sans"/>
                <a:cs typeface="Gill Sans"/>
              </a:rPr>
              <a:t>UTILISATION D’IPAD</a:t>
            </a:r>
          </a:p>
          <a:p>
            <a:endParaRPr lang="fr-FR" sz="3000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09600" y="2521803"/>
            <a:ext cx="76200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Gill Sans Light"/>
                <a:cs typeface="Gill Sans Light"/>
              </a:rPr>
              <a:t>L’interview (filmée)</a:t>
            </a:r>
          </a:p>
          <a:p>
            <a:r>
              <a:rPr lang="fr-FR" sz="3600" dirty="0" smtClean="0">
                <a:latin typeface="Gill Sans Light"/>
                <a:cs typeface="Gill Sans Light"/>
              </a:rPr>
              <a:t>	- </a:t>
            </a:r>
            <a:r>
              <a:rPr lang="fr-FR" sz="2700" dirty="0" smtClean="0">
                <a:latin typeface="Gill Sans Light"/>
                <a:cs typeface="Gill Sans Light"/>
              </a:rPr>
              <a:t>Analyse et exercices pratiques de réalisation </a:t>
            </a:r>
          </a:p>
          <a:p>
            <a:r>
              <a:rPr lang="fr-FR" sz="2700" dirty="0" smtClean="0">
                <a:latin typeface="Gill Sans Light"/>
                <a:cs typeface="Gill Sans Light"/>
              </a:rPr>
              <a:t>	- Préparation de questions d’interviews pour le 	journal</a:t>
            </a:r>
          </a:p>
          <a:p>
            <a:r>
              <a:rPr lang="fr-FR" sz="2700" dirty="0" smtClean="0">
                <a:latin typeface="Gill Sans Light"/>
                <a:cs typeface="Gill Sans Light"/>
              </a:rPr>
              <a:t>	- Tournage des interviews  </a:t>
            </a:r>
          </a:p>
          <a:p>
            <a:pPr marL="342900" indent="-342900"/>
            <a:r>
              <a:rPr lang="fr-FR" sz="2400" dirty="0" smtClean="0">
                <a:latin typeface="Gill Sans Light"/>
                <a:cs typeface="Gill Sans Light"/>
              </a:rPr>
              <a:t> </a:t>
            </a:r>
            <a:endParaRPr lang="fr-FR" dirty="0" smtClean="0">
              <a:latin typeface="Gill Sans Light"/>
              <a:cs typeface="Gill Sans Light"/>
            </a:endParaRPr>
          </a:p>
          <a:p>
            <a:endParaRPr lang="fr-FR" dirty="0">
              <a:latin typeface="Gill Sans Light"/>
              <a:cs typeface="Gill Sans Ligh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9600" y="762000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latin typeface="Gill Sans"/>
                <a:cs typeface="Gill Sans"/>
              </a:rPr>
              <a:t>ÉTAPES DU PROJET (VERSION EN LIGNE)</a:t>
            </a:r>
          </a:p>
          <a:p>
            <a:r>
              <a:rPr lang="fr-FR" sz="2000" dirty="0" smtClean="0">
                <a:latin typeface="Gill Sans"/>
                <a:cs typeface="Gill Sans"/>
              </a:rPr>
              <a:t>UTILISATION D’IPAD</a:t>
            </a:r>
          </a:p>
          <a:p>
            <a:endParaRPr lang="fr-FR" sz="3000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09600" y="2521803"/>
            <a:ext cx="7620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Gill Sans Light"/>
                <a:cs typeface="Gill Sans Light"/>
              </a:rPr>
              <a:t>La question du montage </a:t>
            </a:r>
          </a:p>
          <a:p>
            <a:r>
              <a:rPr lang="fr-FR" sz="3600" dirty="0" smtClean="0">
                <a:latin typeface="Gill Sans Light"/>
                <a:cs typeface="Gill Sans Light"/>
              </a:rPr>
              <a:t>	- </a:t>
            </a:r>
            <a:r>
              <a:rPr lang="fr-FR" sz="2700" dirty="0" smtClean="0">
                <a:latin typeface="Gill Sans Light"/>
                <a:cs typeface="Gill Sans Light"/>
              </a:rPr>
              <a:t>Analyse et exercices pratiques.</a:t>
            </a:r>
          </a:p>
          <a:p>
            <a:r>
              <a:rPr lang="fr-FR" sz="2700" dirty="0" smtClean="0">
                <a:latin typeface="Gill Sans Light"/>
                <a:cs typeface="Gill Sans Light"/>
              </a:rPr>
              <a:t>	- Initiation à </a:t>
            </a:r>
            <a:r>
              <a:rPr lang="fr-FR" sz="2700" dirty="0" err="1" smtClean="0">
                <a:latin typeface="Gill Sans Light"/>
                <a:cs typeface="Gill Sans Light"/>
              </a:rPr>
              <a:t>Imovie</a:t>
            </a:r>
            <a:r>
              <a:rPr lang="fr-FR" sz="2700" dirty="0" smtClean="0">
                <a:latin typeface="Gill Sans Light"/>
                <a:cs typeface="Gill Sans Light"/>
              </a:rPr>
              <a:t>.</a:t>
            </a:r>
          </a:p>
          <a:p>
            <a:r>
              <a:rPr lang="fr-FR" sz="2700" dirty="0" smtClean="0">
                <a:latin typeface="Gill Sans Light"/>
                <a:cs typeface="Gill Sans Light"/>
              </a:rPr>
              <a:t>	- </a:t>
            </a:r>
            <a:r>
              <a:rPr lang="fr-FR" sz="2700" dirty="0" err="1" smtClean="0">
                <a:latin typeface="Gill Sans Light"/>
                <a:cs typeface="Gill Sans Light"/>
              </a:rPr>
              <a:t>Dérushage</a:t>
            </a:r>
            <a:r>
              <a:rPr lang="fr-FR" sz="2700" dirty="0" smtClean="0">
                <a:latin typeface="Gill Sans Light"/>
                <a:cs typeface="Gill Sans Light"/>
              </a:rPr>
              <a:t> et montage des interviews réalisées 	par les élèves.</a:t>
            </a:r>
          </a:p>
          <a:p>
            <a:pPr marL="342900" indent="-342900"/>
            <a:endParaRPr lang="fr-FR" sz="2700" dirty="0">
              <a:latin typeface="Gill Sans Light"/>
              <a:cs typeface="Gill Sans Ligh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9600" y="762000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>
                <a:latin typeface="Gill Sans"/>
                <a:cs typeface="Gill Sans"/>
              </a:rPr>
              <a:t>ÉTAPES DU PROJET (VERSION EN LIGNE)</a:t>
            </a:r>
          </a:p>
          <a:p>
            <a:r>
              <a:rPr lang="fr-FR" sz="2000" dirty="0" smtClean="0">
                <a:latin typeface="Gill Sans"/>
                <a:cs typeface="Gill Sans"/>
              </a:rPr>
              <a:t>UTILISATION D’IPAD</a:t>
            </a:r>
          </a:p>
          <a:p>
            <a:endParaRPr lang="fr-FR" sz="3000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218</Words>
  <Application>Microsoft Office PowerPoint</Application>
  <PresentationFormat>Affichage à l'écran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Création d’un journal et  d’un webjournal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d’un journal et d’un web journal</dc:title>
  <dc:creator>Thomas Jungblut</dc:creator>
  <cp:lastModifiedBy>DELMOTTE Philippe</cp:lastModifiedBy>
  <cp:revision>28</cp:revision>
  <dcterms:created xsi:type="dcterms:W3CDTF">2014-10-12T20:27:21Z</dcterms:created>
  <dcterms:modified xsi:type="dcterms:W3CDTF">2014-10-13T07:37:02Z</dcterms:modified>
</cp:coreProperties>
</file>