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60" r:id="rId7"/>
    <p:sldId id="261" r:id="rId8"/>
    <p:sldId id="262" r:id="rId9"/>
    <p:sldId id="263" r:id="rId10"/>
    <p:sldId id="266" r:id="rId11"/>
    <p:sldId id="264" r:id="rId12"/>
    <p:sldId id="265" r:id="rId13"/>
    <p:sldId id="267"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319581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30394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36692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217806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71319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274738D-EAFB-4E98-89BB-1969C97FA28B}" type="datetimeFigureOut">
              <a:rPr lang="fr-BE" smtClean="0"/>
              <a:t>22/10/2015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1875208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274738D-EAFB-4E98-89BB-1969C97FA28B}" type="datetimeFigureOut">
              <a:rPr lang="fr-BE" smtClean="0"/>
              <a:t>22/10/2015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48219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274738D-EAFB-4E98-89BB-1969C97FA28B}" type="datetimeFigureOut">
              <a:rPr lang="fr-BE" smtClean="0"/>
              <a:t>22/10/2015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13946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74738D-EAFB-4E98-89BB-1969C97FA28B}" type="datetimeFigureOut">
              <a:rPr lang="fr-BE" smtClean="0"/>
              <a:t>22/10/2015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15712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74738D-EAFB-4E98-89BB-1969C97FA28B}" type="datetimeFigureOut">
              <a:rPr lang="fr-BE" smtClean="0"/>
              <a:t>22/10/2015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428138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274738D-EAFB-4E98-89BB-1969C97FA28B}" type="datetimeFigureOut">
              <a:rPr lang="fr-BE" smtClean="0"/>
              <a:t>22/10/2015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3ADD5283-CCB4-42CB-8DCE-AF7961BD1A17}" type="slidenum">
              <a:rPr lang="fr-BE" smtClean="0"/>
              <a:t>‹N°›</a:t>
            </a:fld>
            <a:endParaRPr lang="fr-BE"/>
          </a:p>
        </p:txBody>
      </p:sp>
    </p:spTree>
    <p:extLst>
      <p:ext uri="{BB962C8B-B14F-4D97-AF65-F5344CB8AC3E}">
        <p14:creationId xmlns:p14="http://schemas.microsoft.com/office/powerpoint/2010/main" val="3008718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4738D-EAFB-4E98-89BB-1969C97FA28B}" type="datetimeFigureOut">
              <a:rPr lang="fr-BE" smtClean="0"/>
              <a:t>22/10/2015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D5283-CCB4-42CB-8DCE-AF7961BD1A17}" type="slidenum">
              <a:rPr lang="fr-BE" smtClean="0"/>
              <a:t>‹N°›</a:t>
            </a:fld>
            <a:endParaRPr lang="fr-BE"/>
          </a:p>
        </p:txBody>
      </p:sp>
    </p:spTree>
    <p:extLst>
      <p:ext uri="{BB962C8B-B14F-4D97-AF65-F5344CB8AC3E}">
        <p14:creationId xmlns:p14="http://schemas.microsoft.com/office/powerpoint/2010/main" val="3450959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 Votre vie de quartier? </a:t>
            </a:r>
            <a:br>
              <a:rPr lang="fr-BE" dirty="0" smtClean="0"/>
            </a:br>
            <a:r>
              <a:rPr lang="fr-BE" dirty="0" smtClean="0"/>
              <a:t>Guidez-nous en image… »</a:t>
            </a:r>
            <a:endParaRPr lang="fr-BE" dirty="0"/>
          </a:p>
        </p:txBody>
      </p:sp>
      <p:sp>
        <p:nvSpPr>
          <p:cNvPr id="3" name="Sous-titre 2"/>
          <p:cNvSpPr>
            <a:spLocks noGrp="1"/>
          </p:cNvSpPr>
          <p:nvPr>
            <p:ph type="subTitle" idx="1"/>
          </p:nvPr>
        </p:nvSpPr>
        <p:spPr>
          <a:xfrm>
            <a:off x="611560" y="4149079"/>
            <a:ext cx="7574180" cy="2358588"/>
          </a:xfrm>
        </p:spPr>
        <p:txBody>
          <a:bodyPr>
            <a:normAutofit fontScale="77500" lnSpcReduction="20000"/>
          </a:bodyPr>
          <a:lstStyle/>
          <a:p>
            <a:r>
              <a:rPr lang="fr-BE" sz="5100" dirty="0" smtClean="0"/>
              <a:t>Projet de quartier 2015-2016</a:t>
            </a:r>
          </a:p>
          <a:p>
            <a:endParaRPr lang="fr-BE" sz="3600" dirty="0"/>
          </a:p>
          <a:p>
            <a:endParaRPr lang="fr-BE" sz="1000" dirty="0" smtClean="0"/>
          </a:p>
          <a:p>
            <a:endParaRPr lang="fr-BE" sz="1000" dirty="0"/>
          </a:p>
          <a:p>
            <a:endParaRPr lang="fr-BE" sz="1000" dirty="0" smtClean="0"/>
          </a:p>
          <a:p>
            <a:endParaRPr lang="fr-BE" sz="1000" dirty="0"/>
          </a:p>
          <a:p>
            <a:endParaRPr lang="fr-BE" sz="1300" dirty="0" smtClean="0"/>
          </a:p>
          <a:p>
            <a:r>
              <a:rPr lang="fr-BE" dirty="0" smtClean="0"/>
              <a:t> </a:t>
            </a:r>
            <a:r>
              <a:rPr lang="fr-BE" sz="1400" dirty="0" smtClean="0"/>
              <a:t>Projet en partenariat avec Article 27 Charleroi , </a:t>
            </a:r>
            <a:r>
              <a:rPr lang="fr-BE" sz="1400" dirty="0" err="1" smtClean="0"/>
              <a:t>Calicis</a:t>
            </a:r>
            <a:r>
              <a:rPr lang="fr-BE" sz="1400" dirty="0" smtClean="0"/>
              <a:t> Olivier </a:t>
            </a:r>
          </a:p>
          <a:p>
            <a:r>
              <a:rPr lang="fr-BE" sz="1400" dirty="0" smtClean="0"/>
              <a:t>et soutenu par le CPAS – Projet participatif.</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220" y="5869466"/>
            <a:ext cx="803156" cy="79871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869467"/>
            <a:ext cx="729193" cy="638200"/>
          </a:xfrm>
          <a:prstGeom prst="rect">
            <a:avLst/>
          </a:prstGeom>
        </p:spPr>
      </p:pic>
    </p:spTree>
    <p:extLst>
      <p:ext uri="{BB962C8B-B14F-4D97-AF65-F5344CB8AC3E}">
        <p14:creationId xmlns:p14="http://schemas.microsoft.com/office/powerpoint/2010/main" val="400838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0" y="476673"/>
            <a:ext cx="7772400" cy="576064"/>
          </a:xfrm>
        </p:spPr>
        <p:txBody>
          <a:bodyPr/>
          <a:lstStyle/>
          <a:p>
            <a:pPr algn="ctr"/>
            <a:r>
              <a:rPr lang="fr-BE" dirty="0" smtClean="0"/>
              <a:t>Balade photographique avec les enfants de l’école de devoirs</a:t>
            </a:r>
            <a:endParaRPr lang="fr-BE"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3131840" cy="234888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350468"/>
            <a:ext cx="3096344" cy="2322258"/>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077072"/>
            <a:ext cx="3252785" cy="2439589"/>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472" y="4005764"/>
            <a:ext cx="3347863" cy="2510897"/>
          </a:xfrm>
          <a:prstGeom prst="rect">
            <a:avLst/>
          </a:prstGeom>
        </p:spPr>
      </p:pic>
    </p:spTree>
    <p:extLst>
      <p:ext uri="{BB962C8B-B14F-4D97-AF65-F5344CB8AC3E}">
        <p14:creationId xmlns:p14="http://schemas.microsoft.com/office/powerpoint/2010/main" val="6575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0" y="260649"/>
            <a:ext cx="7772400" cy="576064"/>
          </a:xfrm>
        </p:spPr>
        <p:txBody>
          <a:bodyPr/>
          <a:lstStyle/>
          <a:p>
            <a:pPr algn="ctr"/>
            <a:r>
              <a:rPr lang="fr-BE" dirty="0" smtClean="0"/>
              <a:t>Visualisation des photos</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412776"/>
            <a:ext cx="3923928" cy="2942946"/>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387624"/>
            <a:ext cx="3960440" cy="297033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13738" y="3158970"/>
            <a:ext cx="4176464" cy="3132348"/>
          </a:xfrm>
          <a:prstGeom prst="rect">
            <a:avLst/>
          </a:prstGeom>
        </p:spPr>
      </p:pic>
    </p:spTree>
    <p:extLst>
      <p:ext uri="{BB962C8B-B14F-4D97-AF65-F5344CB8AC3E}">
        <p14:creationId xmlns:p14="http://schemas.microsoft.com/office/powerpoint/2010/main" val="19287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83568" y="404665"/>
            <a:ext cx="7772400" cy="792088"/>
          </a:xfrm>
        </p:spPr>
        <p:txBody>
          <a:bodyPr/>
          <a:lstStyle/>
          <a:p>
            <a:pPr algn="ctr"/>
            <a:r>
              <a:rPr lang="fr-BE" dirty="0" smtClean="0"/>
              <a:t>Propositions de finalisation du projet </a:t>
            </a:r>
          </a:p>
          <a:p>
            <a:pPr algn="ctr"/>
            <a:endParaRPr lang="fr-BE" dirty="0"/>
          </a:p>
        </p:txBody>
      </p:sp>
      <p:sp>
        <p:nvSpPr>
          <p:cNvPr id="6" name="ZoneTexte 5"/>
          <p:cNvSpPr txBox="1"/>
          <p:nvPr/>
        </p:nvSpPr>
        <p:spPr>
          <a:xfrm>
            <a:off x="539552" y="1628800"/>
            <a:ext cx="8208912" cy="3785652"/>
          </a:xfrm>
          <a:prstGeom prst="rect">
            <a:avLst/>
          </a:prstGeom>
          <a:noFill/>
        </p:spPr>
        <p:txBody>
          <a:bodyPr wrap="square" rtlCol="0">
            <a:spAutoFit/>
          </a:bodyPr>
          <a:lstStyle/>
          <a:p>
            <a:pPr marL="285750" indent="-285750">
              <a:buFont typeface="Wingdings"/>
              <a:buChar char="à"/>
            </a:pPr>
            <a:endParaRPr lang="fr-BE" dirty="0" smtClean="0">
              <a:sym typeface="Wingdings" panose="05000000000000000000" pitchFamily="2" charset="2"/>
            </a:endParaRPr>
          </a:p>
          <a:p>
            <a:pPr marL="285750" indent="-285750">
              <a:buFont typeface="Wingdings"/>
              <a:buChar char="à"/>
            </a:pPr>
            <a:endParaRPr lang="fr-BE" dirty="0">
              <a:sym typeface="Wingdings" panose="05000000000000000000" pitchFamily="2" charset="2"/>
            </a:endParaRP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Prolonger le projet jusqu’à la fête des voisins 2016 (la boucle sera bouclée)</a:t>
            </a: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Exposition avec 2 murs - 2 réalités (positif-négatif)</a:t>
            </a: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Exposition au musée de la photographie </a:t>
            </a: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Création de cartes postales </a:t>
            </a: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Création d’un livret </a:t>
            </a:r>
          </a:p>
          <a:p>
            <a:pPr marL="285750" indent="-285750">
              <a:spcAft>
                <a:spcPts val="1200"/>
              </a:spcAft>
              <a:buFont typeface="Wingdings"/>
              <a:buChar char="à"/>
            </a:pPr>
            <a:r>
              <a:rPr lang="fr-BE" dirty="0" smtClean="0">
                <a:solidFill>
                  <a:schemeClr val="tx1">
                    <a:lumMod val="95000"/>
                    <a:lumOff val="5000"/>
                  </a:schemeClr>
                </a:solidFill>
                <a:sym typeface="Wingdings" panose="05000000000000000000" pitchFamily="2" charset="2"/>
              </a:rPr>
              <a:t>Création d’un diaporama</a:t>
            </a:r>
          </a:p>
          <a:p>
            <a:pPr marL="285750" indent="-285750">
              <a:buFont typeface="Wingdings"/>
              <a:buChar char="à"/>
            </a:pPr>
            <a:endParaRPr lang="fr-BE" dirty="0">
              <a:sym typeface="Wingdings" panose="05000000000000000000" pitchFamily="2" charset="2"/>
            </a:endParaRPr>
          </a:p>
          <a:p>
            <a:pPr marL="285750" indent="-285750">
              <a:buFont typeface="Wingdings"/>
              <a:buChar char="à"/>
            </a:pPr>
            <a:endParaRPr lang="fr-BE" dirty="0"/>
          </a:p>
        </p:txBody>
      </p:sp>
    </p:spTree>
    <p:extLst>
      <p:ext uri="{BB962C8B-B14F-4D97-AF65-F5344CB8AC3E}">
        <p14:creationId xmlns:p14="http://schemas.microsoft.com/office/powerpoint/2010/main" val="14747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1000"/>
                                        <p:tgtEl>
                                          <p:spTgt spid="6">
                                            <p:txEl>
                                              <p:pRg st="5" end="5"/>
                                            </p:txEl>
                                          </p:spTgt>
                                        </p:tgtEl>
                                      </p:cBhvr>
                                    </p:animEffect>
                                    <p:anim calcmode="lin" valueType="num">
                                      <p:cBhvr>
                                        <p:cTn id="2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down)">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arn(inVertical)">
                                      <p:cBhvr>
                                        <p:cTn id="3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83568" y="188641"/>
            <a:ext cx="7772400" cy="288032"/>
          </a:xfrm>
        </p:spPr>
        <p:txBody>
          <a:bodyPr>
            <a:normAutofit fontScale="77500" lnSpcReduction="20000"/>
          </a:bodyPr>
          <a:lstStyle/>
          <a:p>
            <a:endParaRPr lang="fr-BE"/>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09721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916832"/>
            <a:ext cx="7772400" cy="13620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BE" sz="6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Merci!</a:t>
            </a:r>
            <a:endParaRPr lang="fr-BE" sz="66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402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Objectifs poursuivis</a:t>
            </a:r>
            <a:endParaRPr lang="fr-BE" dirty="0"/>
          </a:p>
        </p:txBody>
      </p:sp>
      <p:sp>
        <p:nvSpPr>
          <p:cNvPr id="3" name="Espace réservé du contenu 2"/>
          <p:cNvSpPr>
            <a:spLocks noGrp="1"/>
          </p:cNvSpPr>
          <p:nvPr>
            <p:ph idx="1"/>
          </p:nvPr>
        </p:nvSpPr>
        <p:spPr/>
        <p:txBody>
          <a:bodyPr>
            <a:normAutofit/>
          </a:bodyPr>
          <a:lstStyle/>
          <a:p>
            <a:r>
              <a:rPr lang="fr-BE" sz="2000" dirty="0" smtClean="0"/>
              <a:t>Soutenir une collectivité qui rassemble des personnes en quête d’intégration, fragilisées ou précarisées;</a:t>
            </a:r>
          </a:p>
          <a:p>
            <a:pPr marL="0" indent="0">
              <a:buNone/>
            </a:pPr>
            <a:endParaRPr lang="fr-BE" sz="2000" dirty="0" smtClean="0"/>
          </a:p>
          <a:p>
            <a:r>
              <a:rPr lang="fr-BE" sz="2000" dirty="0" smtClean="0"/>
              <a:t>Amener les habitants a se rencontrer, faire émerger des réflexions, poser un autre regard personnel et collectif sur leur quartier tout en menant des activités de découvertes culturelles et de pratiques artistiques. Les questions, la notion de « vivre ensemble », le bâti/l’urbain sont abordés via la photographie, via l’écriture et des ateliers de réflexions.</a:t>
            </a:r>
          </a:p>
          <a:p>
            <a:pPr marL="0" indent="0">
              <a:buNone/>
            </a:pPr>
            <a:endParaRPr lang="fr-BE" sz="2000" dirty="0" smtClean="0"/>
          </a:p>
          <a:p>
            <a:r>
              <a:rPr lang="fr-BE" sz="2000" dirty="0" smtClean="0"/>
              <a:t>Laisser une traces dans le quartier qui témoignera des synergies créées entre les habitants.</a:t>
            </a:r>
            <a:endParaRPr lang="fr-BE" sz="2000" dirty="0"/>
          </a:p>
        </p:txBody>
      </p:sp>
    </p:spTree>
    <p:extLst>
      <p:ext uri="{BB962C8B-B14F-4D97-AF65-F5344CB8AC3E}">
        <p14:creationId xmlns:p14="http://schemas.microsoft.com/office/powerpoint/2010/main" val="979851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88641"/>
            <a:ext cx="7772400" cy="792088"/>
          </a:xfrm>
        </p:spPr>
        <p:txBody>
          <a:bodyPr/>
          <a:lstStyle/>
          <a:p>
            <a:pPr algn="ctr"/>
            <a:r>
              <a:rPr lang="fr-BE" dirty="0" smtClean="0"/>
              <a:t>Première étape : Attirer le public!</a:t>
            </a:r>
            <a:endParaRPr lang="fr-BE"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3024336" cy="4032448"/>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9695" y="1941489"/>
            <a:ext cx="4350737" cy="3263053"/>
          </a:xfrm>
          <a:prstGeom prst="rect">
            <a:avLst/>
          </a:prstGeom>
        </p:spPr>
      </p:pic>
    </p:spTree>
    <p:extLst>
      <p:ext uri="{BB962C8B-B14F-4D97-AF65-F5344CB8AC3E}">
        <p14:creationId xmlns:p14="http://schemas.microsoft.com/office/powerpoint/2010/main" val="54365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511" y="3369170"/>
            <a:ext cx="2730058" cy="3412132"/>
          </a:xfrm>
          <a:prstGeom prst="rect">
            <a:avLst/>
          </a:prstGeom>
        </p:spPr>
      </p:pic>
      <p:sp>
        <p:nvSpPr>
          <p:cNvPr id="3" name="Espace réservé du texte 2"/>
          <p:cNvSpPr>
            <a:spLocks noGrp="1"/>
          </p:cNvSpPr>
          <p:nvPr>
            <p:ph type="body" idx="1"/>
          </p:nvPr>
        </p:nvSpPr>
        <p:spPr>
          <a:xfrm>
            <a:off x="755576" y="476673"/>
            <a:ext cx="7772400" cy="648072"/>
          </a:xfrm>
        </p:spPr>
        <p:txBody>
          <a:bodyPr/>
          <a:lstStyle/>
          <a:p>
            <a:pPr algn="ctr"/>
            <a:endParaRPr lang="fr-BE"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04664"/>
            <a:ext cx="3239942" cy="259228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310112"/>
            <a:ext cx="2621438" cy="3276375"/>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97136"/>
            <a:ext cx="2570712" cy="3212976"/>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6099" y="1484784"/>
            <a:ext cx="4192136" cy="3354142"/>
          </a:xfrm>
          <a:prstGeom prst="rect">
            <a:avLst/>
          </a:prstGeom>
        </p:spPr>
      </p:pic>
    </p:spTree>
    <p:extLst>
      <p:ext uri="{BB962C8B-B14F-4D97-AF65-F5344CB8AC3E}">
        <p14:creationId xmlns:p14="http://schemas.microsoft.com/office/powerpoint/2010/main" val="327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5576" y="260649"/>
            <a:ext cx="7772400" cy="648071"/>
          </a:xfrm>
        </p:spPr>
        <p:txBody>
          <a:bodyPr/>
          <a:lstStyle/>
          <a:p>
            <a:pPr algn="ctr"/>
            <a:r>
              <a:rPr lang="fr-BE" dirty="0" smtClean="0"/>
              <a:t>1ere balade dans le quartier!</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988840"/>
            <a:ext cx="4956043" cy="371703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2516" y="2066592"/>
            <a:ext cx="4320481" cy="3240361"/>
          </a:xfrm>
          <a:prstGeom prst="rect">
            <a:avLst/>
          </a:prstGeom>
        </p:spPr>
      </p:pic>
    </p:spTree>
    <p:extLst>
      <p:ext uri="{BB962C8B-B14F-4D97-AF65-F5344CB8AC3E}">
        <p14:creationId xmlns:p14="http://schemas.microsoft.com/office/powerpoint/2010/main" val="25481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texte 2"/>
          <p:cNvSpPr>
            <a:spLocks noGrp="1"/>
          </p:cNvSpPr>
          <p:nvPr>
            <p:ph type="body" idx="1"/>
          </p:nvPr>
        </p:nvSpPr>
        <p:spPr>
          <a:xfrm>
            <a:off x="755576" y="476672"/>
            <a:ext cx="7772400" cy="738311"/>
          </a:xfrm>
        </p:spPr>
        <p:txBody>
          <a:bodyPr/>
          <a:lstStyle/>
          <a:p>
            <a:pPr algn="ctr"/>
            <a:r>
              <a:rPr lang="fr-BE" dirty="0" smtClean="0"/>
              <a:t>Visite du musée de la photographie</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553859"/>
            <a:ext cx="2592288" cy="3888432"/>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268760"/>
            <a:ext cx="4256529" cy="2837686"/>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2553859"/>
            <a:ext cx="2483339" cy="3725008"/>
          </a:xfrm>
          <a:prstGeom prst="rect">
            <a:avLst/>
          </a:prstGeom>
        </p:spPr>
      </p:pic>
    </p:spTree>
    <p:extLst>
      <p:ext uri="{BB962C8B-B14F-4D97-AF65-F5344CB8AC3E}">
        <p14:creationId xmlns:p14="http://schemas.microsoft.com/office/powerpoint/2010/main" val="10163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55576" y="332657"/>
            <a:ext cx="7772400" cy="504055"/>
          </a:xfrm>
        </p:spPr>
        <p:txBody>
          <a:bodyPr/>
          <a:lstStyle/>
          <a:p>
            <a:pPr algn="ctr"/>
            <a:r>
              <a:rPr lang="fr-BE" dirty="0" smtClean="0"/>
              <a:t>Atelier sténopé</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980728"/>
            <a:ext cx="4320480" cy="288032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636912"/>
            <a:ext cx="2718048" cy="407707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044" y="3717032"/>
            <a:ext cx="4040505" cy="2693670"/>
          </a:xfrm>
          <a:prstGeom prst="rect">
            <a:avLst/>
          </a:prstGeom>
        </p:spPr>
      </p:pic>
    </p:spTree>
    <p:extLst>
      <p:ext uri="{BB962C8B-B14F-4D97-AF65-F5344CB8AC3E}">
        <p14:creationId xmlns:p14="http://schemas.microsoft.com/office/powerpoint/2010/main" val="27225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83568" y="404665"/>
            <a:ext cx="7772400" cy="792088"/>
          </a:xfrm>
        </p:spPr>
        <p:txBody>
          <a:bodyPr/>
          <a:lstStyle/>
          <a:p>
            <a:pPr algn="ctr"/>
            <a:r>
              <a:rPr lang="fr-BE" dirty="0" smtClean="0"/>
              <a:t>Séance autour de «C’est quoi la photographie »</a:t>
            </a:r>
            <a:endParaRPr lang="fr-BE"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825392"/>
            <a:ext cx="5256585" cy="3942438"/>
          </a:xfrm>
          <a:prstGeom prst="rect">
            <a:avLst/>
          </a:prstGeom>
        </p:spPr>
      </p:pic>
    </p:spTree>
    <p:extLst>
      <p:ext uri="{BB962C8B-B14F-4D97-AF65-F5344CB8AC3E}">
        <p14:creationId xmlns:p14="http://schemas.microsoft.com/office/powerpoint/2010/main" val="14239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11560" y="260649"/>
            <a:ext cx="7772400" cy="720079"/>
          </a:xfrm>
        </p:spPr>
        <p:txBody>
          <a:bodyPr/>
          <a:lstStyle/>
          <a:p>
            <a:pPr algn="ctr"/>
            <a:r>
              <a:rPr lang="fr-BE" dirty="0" smtClean="0"/>
              <a:t>Et c’est parti! </a:t>
            </a:r>
            <a:endParaRPr lang="fr-B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080"/>
            <a:ext cx="3567423" cy="236486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412776"/>
            <a:ext cx="3601588" cy="238751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89" y="111875"/>
            <a:ext cx="2607244" cy="3933056"/>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658" y="4044931"/>
            <a:ext cx="3311774" cy="2483831"/>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561172" y="1567741"/>
            <a:ext cx="3065637" cy="4372573"/>
          </a:xfrm>
          <a:prstGeom prst="rect">
            <a:avLst/>
          </a:prstGeom>
        </p:spPr>
      </p:pic>
    </p:spTree>
    <p:extLst>
      <p:ext uri="{BB962C8B-B14F-4D97-AF65-F5344CB8AC3E}">
        <p14:creationId xmlns:p14="http://schemas.microsoft.com/office/powerpoint/2010/main" val="154517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177</Words>
  <Application>Microsoft Office PowerPoint</Application>
  <PresentationFormat>Affichage à l'écran (4:3)</PresentationFormat>
  <Paragraphs>34</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 Votre vie de quartier?  Guidez-nous en image… »</vt:lpstr>
      <vt:lpstr>Objectifs poursuivis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Votre vie de quartier … Guidez-nous en image!</dc:title>
  <dc:creator>D'COLE</dc:creator>
  <cp:lastModifiedBy>D'COLE</cp:lastModifiedBy>
  <cp:revision>22</cp:revision>
  <dcterms:created xsi:type="dcterms:W3CDTF">2015-10-13T09:18:25Z</dcterms:created>
  <dcterms:modified xsi:type="dcterms:W3CDTF">2015-10-22T13:41:29Z</dcterms:modified>
</cp:coreProperties>
</file>